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61" r:id="rId2"/>
    <p:sldId id="263" r:id="rId3"/>
    <p:sldId id="264" r:id="rId4"/>
    <p:sldId id="259" r:id="rId5"/>
    <p:sldId id="260" r:id="rId6"/>
  </p:sldIdLst>
  <p:sldSz cx="5040313" cy="10763250"/>
  <p:notesSz cx="5118100" cy="10769600"/>
  <p:defaultTextStyle>
    <a:defPPr>
      <a:defRPr lang="en-IT"/>
    </a:defPPr>
    <a:lvl1pPr marL="0" algn="l" defTabSz="909504" rtl="0" eaLnBrk="1" latinLnBrk="0" hangingPunct="1">
      <a:defRPr sz="1788" kern="1200">
        <a:solidFill>
          <a:schemeClr val="tx1"/>
        </a:solidFill>
        <a:latin typeface="+mn-lt"/>
        <a:ea typeface="+mn-ea"/>
        <a:cs typeface="+mn-cs"/>
      </a:defRPr>
    </a:lvl1pPr>
    <a:lvl2pPr marL="454751" algn="l" defTabSz="909504" rtl="0" eaLnBrk="1" latinLnBrk="0" hangingPunct="1">
      <a:defRPr sz="1788" kern="1200">
        <a:solidFill>
          <a:schemeClr val="tx1"/>
        </a:solidFill>
        <a:latin typeface="+mn-lt"/>
        <a:ea typeface="+mn-ea"/>
        <a:cs typeface="+mn-cs"/>
      </a:defRPr>
    </a:lvl2pPr>
    <a:lvl3pPr marL="909504" algn="l" defTabSz="909504" rtl="0" eaLnBrk="1" latinLnBrk="0" hangingPunct="1">
      <a:defRPr sz="1788" kern="1200">
        <a:solidFill>
          <a:schemeClr val="tx1"/>
        </a:solidFill>
        <a:latin typeface="+mn-lt"/>
        <a:ea typeface="+mn-ea"/>
        <a:cs typeface="+mn-cs"/>
      </a:defRPr>
    </a:lvl3pPr>
    <a:lvl4pPr marL="1364255" algn="l" defTabSz="909504" rtl="0" eaLnBrk="1" latinLnBrk="0" hangingPunct="1">
      <a:defRPr sz="1788" kern="1200">
        <a:solidFill>
          <a:schemeClr val="tx1"/>
        </a:solidFill>
        <a:latin typeface="+mn-lt"/>
        <a:ea typeface="+mn-ea"/>
        <a:cs typeface="+mn-cs"/>
      </a:defRPr>
    </a:lvl4pPr>
    <a:lvl5pPr marL="1819005" algn="l" defTabSz="909504" rtl="0" eaLnBrk="1" latinLnBrk="0" hangingPunct="1">
      <a:defRPr sz="1788" kern="1200">
        <a:solidFill>
          <a:schemeClr val="tx1"/>
        </a:solidFill>
        <a:latin typeface="+mn-lt"/>
        <a:ea typeface="+mn-ea"/>
        <a:cs typeface="+mn-cs"/>
      </a:defRPr>
    </a:lvl5pPr>
    <a:lvl6pPr marL="2273757" algn="l" defTabSz="909504" rtl="0" eaLnBrk="1" latinLnBrk="0" hangingPunct="1">
      <a:defRPr sz="1788" kern="1200">
        <a:solidFill>
          <a:schemeClr val="tx1"/>
        </a:solidFill>
        <a:latin typeface="+mn-lt"/>
        <a:ea typeface="+mn-ea"/>
        <a:cs typeface="+mn-cs"/>
      </a:defRPr>
    </a:lvl6pPr>
    <a:lvl7pPr marL="2728507" algn="l" defTabSz="909504" rtl="0" eaLnBrk="1" latinLnBrk="0" hangingPunct="1">
      <a:defRPr sz="1788" kern="1200">
        <a:solidFill>
          <a:schemeClr val="tx1"/>
        </a:solidFill>
        <a:latin typeface="+mn-lt"/>
        <a:ea typeface="+mn-ea"/>
        <a:cs typeface="+mn-cs"/>
      </a:defRPr>
    </a:lvl7pPr>
    <a:lvl8pPr marL="3183259" algn="l" defTabSz="909504" rtl="0" eaLnBrk="1" latinLnBrk="0" hangingPunct="1">
      <a:defRPr sz="1788" kern="1200">
        <a:solidFill>
          <a:schemeClr val="tx1"/>
        </a:solidFill>
        <a:latin typeface="+mn-lt"/>
        <a:ea typeface="+mn-ea"/>
        <a:cs typeface="+mn-cs"/>
      </a:defRPr>
    </a:lvl8pPr>
    <a:lvl9pPr marL="3638011" algn="l" defTabSz="909504" rtl="0" eaLnBrk="1" latinLnBrk="0" hangingPunct="1">
      <a:defRPr sz="178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50" userDrawn="1">
          <p15:clr>
            <a:srgbClr val="A4A3A4"/>
          </p15:clr>
        </p15:guide>
        <p15:guide id="2" pos="21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79"/>
    <p:restoredTop sz="94699"/>
  </p:normalViewPr>
  <p:slideViewPr>
    <p:cSldViewPr>
      <p:cViewPr>
        <p:scale>
          <a:sx n="66" d="100"/>
          <a:sy n="66" d="100"/>
        </p:scale>
        <p:origin x="3906" y="120"/>
      </p:cViewPr>
      <p:guideLst>
        <p:guide orient="horz" pos="3150"/>
        <p:guide pos="212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217738" cy="5397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2898775" y="0"/>
            <a:ext cx="2217738" cy="5397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629DA6-11A7-774C-932A-3AAC10B046D5}" type="datetimeFigureOut">
              <a:rPr lang="de-DE" smtClean="0"/>
              <a:t>17.04.2023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708150" y="1346200"/>
            <a:ext cx="1701800" cy="363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511175" y="5183188"/>
            <a:ext cx="4095750" cy="42402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229850"/>
            <a:ext cx="2217738" cy="5397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898775" y="10229850"/>
            <a:ext cx="2217738" cy="5397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D6BD53-BB8E-5346-9B67-5FAE6A4378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2468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78024" y="3336609"/>
            <a:ext cx="4284266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56049" y="6027422"/>
            <a:ext cx="352821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rgbClr val="231F2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rgbClr val="231F2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52018" y="2475548"/>
            <a:ext cx="219253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595761" y="2475548"/>
            <a:ext cx="219253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rgbClr val="231F2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29644" y="1594839"/>
            <a:ext cx="2181029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0" i="0">
                <a:solidFill>
                  <a:srgbClr val="231F2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52016" y="2475548"/>
            <a:ext cx="453628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713707" y="10009822"/>
            <a:ext cx="1612900" cy="275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52016" y="10009822"/>
            <a:ext cx="1159272" cy="275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629028" y="10009822"/>
            <a:ext cx="1159272" cy="275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pic>
        <p:nvPicPr>
          <p:cNvPr id="10" name="Grafik 9" descr="Ein Bild, das draußen, Himmel, Gras, Natur enthält.&#10;&#10;Automatisch generierte Beschreibung">
            <a:extLst>
              <a:ext uri="{FF2B5EF4-FFF2-40B4-BE49-F238E27FC236}">
                <a16:creationId xmlns:a16="http://schemas.microsoft.com/office/drawing/2014/main" id="{0ACD3BFF-998E-5046-957F-A742B14CC576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068800" cy="1076480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70">
        <a:defRPr>
          <a:latin typeface="+mn-lt"/>
          <a:ea typeface="+mn-ea"/>
          <a:cs typeface="+mn-cs"/>
        </a:defRPr>
      </a:lvl2pPr>
      <a:lvl3pPr marL="914338">
        <a:defRPr>
          <a:latin typeface="+mn-lt"/>
          <a:ea typeface="+mn-ea"/>
          <a:cs typeface="+mn-cs"/>
        </a:defRPr>
      </a:lvl3pPr>
      <a:lvl4pPr marL="1371507">
        <a:defRPr>
          <a:latin typeface="+mn-lt"/>
          <a:ea typeface="+mn-ea"/>
          <a:cs typeface="+mn-cs"/>
        </a:defRPr>
      </a:lvl4pPr>
      <a:lvl5pPr marL="1828674">
        <a:defRPr>
          <a:latin typeface="+mn-lt"/>
          <a:ea typeface="+mn-ea"/>
          <a:cs typeface="+mn-cs"/>
        </a:defRPr>
      </a:lvl5pPr>
      <a:lvl6pPr marL="2285844">
        <a:defRPr>
          <a:latin typeface="+mn-lt"/>
          <a:ea typeface="+mn-ea"/>
          <a:cs typeface="+mn-cs"/>
        </a:defRPr>
      </a:lvl6pPr>
      <a:lvl7pPr marL="2743013">
        <a:defRPr>
          <a:latin typeface="+mn-lt"/>
          <a:ea typeface="+mn-ea"/>
          <a:cs typeface="+mn-cs"/>
        </a:defRPr>
      </a:lvl7pPr>
      <a:lvl8pPr marL="3200182">
        <a:defRPr>
          <a:latin typeface="+mn-lt"/>
          <a:ea typeface="+mn-ea"/>
          <a:cs typeface="+mn-cs"/>
        </a:defRPr>
      </a:lvl8pPr>
      <a:lvl9pPr marL="365735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70">
        <a:defRPr>
          <a:latin typeface="+mn-lt"/>
          <a:ea typeface="+mn-ea"/>
          <a:cs typeface="+mn-cs"/>
        </a:defRPr>
      </a:lvl2pPr>
      <a:lvl3pPr marL="914338">
        <a:defRPr>
          <a:latin typeface="+mn-lt"/>
          <a:ea typeface="+mn-ea"/>
          <a:cs typeface="+mn-cs"/>
        </a:defRPr>
      </a:lvl3pPr>
      <a:lvl4pPr marL="1371507">
        <a:defRPr>
          <a:latin typeface="+mn-lt"/>
          <a:ea typeface="+mn-ea"/>
          <a:cs typeface="+mn-cs"/>
        </a:defRPr>
      </a:lvl4pPr>
      <a:lvl5pPr marL="1828674">
        <a:defRPr>
          <a:latin typeface="+mn-lt"/>
          <a:ea typeface="+mn-ea"/>
          <a:cs typeface="+mn-cs"/>
        </a:defRPr>
      </a:lvl5pPr>
      <a:lvl6pPr marL="2285844">
        <a:defRPr>
          <a:latin typeface="+mn-lt"/>
          <a:ea typeface="+mn-ea"/>
          <a:cs typeface="+mn-cs"/>
        </a:defRPr>
      </a:lvl6pPr>
      <a:lvl7pPr marL="2743013">
        <a:defRPr>
          <a:latin typeface="+mn-lt"/>
          <a:ea typeface="+mn-ea"/>
          <a:cs typeface="+mn-cs"/>
        </a:defRPr>
      </a:lvl7pPr>
      <a:lvl8pPr marL="3200182">
        <a:defRPr>
          <a:latin typeface="+mn-lt"/>
          <a:ea typeface="+mn-ea"/>
          <a:cs typeface="+mn-cs"/>
        </a:defRPr>
      </a:lvl8pPr>
      <a:lvl9pPr marL="365735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object 2">
            <a:extLst>
              <a:ext uri="{FF2B5EF4-FFF2-40B4-BE49-F238E27FC236}">
                <a16:creationId xmlns:a16="http://schemas.microsoft.com/office/drawing/2014/main" id="{652E7DBA-5DA1-174B-84A3-F1AD0E710E5F}"/>
              </a:ext>
            </a:extLst>
          </p:cNvPr>
          <p:cNvSpPr/>
          <p:nvPr/>
        </p:nvSpPr>
        <p:spPr>
          <a:xfrm>
            <a:off x="1977431" y="1"/>
            <a:ext cx="3096000" cy="10763250"/>
          </a:xfrm>
          <a:custGeom>
            <a:avLst/>
            <a:gdLst/>
            <a:ahLst/>
            <a:cxnLst/>
            <a:rect l="l" t="t" r="r" b="b"/>
            <a:pathLst>
              <a:path w="3060065" h="10764520">
                <a:moveTo>
                  <a:pt x="0" y="0"/>
                </a:moveTo>
                <a:lnTo>
                  <a:pt x="0" y="10763999"/>
                </a:lnTo>
                <a:lnTo>
                  <a:pt x="3060001" y="10763999"/>
                </a:lnTo>
                <a:lnTo>
                  <a:pt x="3060001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84999"/>
            </a:srgbClr>
          </a:solidFill>
        </p:spPr>
        <p:txBody>
          <a:bodyPr wrap="square" lIns="0" tIns="0" rIns="0" bIns="0" rtlCol="0"/>
          <a:lstStyle/>
          <a:p>
            <a:endParaRPr sz="1790"/>
          </a:p>
        </p:txBody>
      </p:sp>
      <p:sp>
        <p:nvSpPr>
          <p:cNvPr id="187" name="object 53">
            <a:extLst>
              <a:ext uri="{FF2B5EF4-FFF2-40B4-BE49-F238E27FC236}">
                <a16:creationId xmlns:a16="http://schemas.microsoft.com/office/drawing/2014/main" id="{F87CF8FE-D194-FB49-94FC-FACBD53916D8}"/>
              </a:ext>
            </a:extLst>
          </p:cNvPr>
          <p:cNvSpPr txBox="1">
            <a:spLocks/>
          </p:cNvSpPr>
          <p:nvPr/>
        </p:nvSpPr>
        <p:spPr>
          <a:xfrm>
            <a:off x="2344326" y="962025"/>
            <a:ext cx="1268730" cy="4362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lvl1pPr>
              <a:defRPr sz="2700" b="0" i="0">
                <a:solidFill>
                  <a:srgbClr val="231F20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 defTabSz="914400">
              <a:spcBef>
                <a:spcPts val="90"/>
              </a:spcBef>
            </a:pPr>
            <a:r>
              <a:rPr lang="it-IT" kern="0" spc="-10" dirty="0"/>
              <a:t>M </a:t>
            </a:r>
            <a:r>
              <a:rPr lang="it-IT" kern="0" spc="-5" dirty="0"/>
              <a:t>E </a:t>
            </a:r>
            <a:r>
              <a:rPr lang="it-IT" kern="0" spc="-10" dirty="0"/>
              <a:t>N</a:t>
            </a:r>
            <a:r>
              <a:rPr lang="it-IT" kern="0" spc="-475" dirty="0"/>
              <a:t> </a:t>
            </a:r>
            <a:r>
              <a:rPr lang="it-IT" kern="0" spc="-10" dirty="0"/>
              <a:t>Ü</a:t>
            </a:r>
          </a:p>
        </p:txBody>
      </p:sp>
      <p:sp>
        <p:nvSpPr>
          <p:cNvPr id="188" name="object 54">
            <a:extLst>
              <a:ext uri="{FF2B5EF4-FFF2-40B4-BE49-F238E27FC236}">
                <a16:creationId xmlns:a16="http://schemas.microsoft.com/office/drawing/2014/main" id="{7B34C3A2-8980-AC49-AFB4-DD5AD4625AD5}"/>
              </a:ext>
            </a:extLst>
          </p:cNvPr>
          <p:cNvSpPr/>
          <p:nvPr/>
        </p:nvSpPr>
        <p:spPr>
          <a:xfrm>
            <a:off x="2381159" y="1495425"/>
            <a:ext cx="2677796" cy="0"/>
          </a:xfrm>
          <a:custGeom>
            <a:avLst/>
            <a:gdLst/>
            <a:ahLst/>
            <a:cxnLst/>
            <a:rect l="l" t="t" r="r" b="b"/>
            <a:pathLst>
              <a:path w="2677795">
                <a:moveTo>
                  <a:pt x="0" y="0"/>
                </a:moveTo>
                <a:lnTo>
                  <a:pt x="2677504" y="0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1790"/>
          </a:p>
        </p:txBody>
      </p:sp>
      <p:sp>
        <p:nvSpPr>
          <p:cNvPr id="133" name="object 4">
            <a:extLst>
              <a:ext uri="{FF2B5EF4-FFF2-40B4-BE49-F238E27FC236}">
                <a16:creationId xmlns:a16="http://schemas.microsoft.com/office/drawing/2014/main" id="{AD56ED1E-76B2-1E4B-B3F8-EAC4B6B7A334}"/>
              </a:ext>
            </a:extLst>
          </p:cNvPr>
          <p:cNvSpPr txBox="1"/>
          <p:nvPr/>
        </p:nvSpPr>
        <p:spPr>
          <a:xfrm>
            <a:off x="3667112" y="10552514"/>
            <a:ext cx="1003935" cy="137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800" spc="-20" dirty="0">
                <a:solidFill>
                  <a:srgbClr val="231F20"/>
                </a:solidFill>
                <a:latin typeface="Arial"/>
                <a:cs typeface="Arial"/>
              </a:rPr>
              <a:t>*Alle Preise inkl.</a:t>
            </a:r>
            <a:r>
              <a:rPr sz="800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spc="-20" dirty="0">
                <a:solidFill>
                  <a:srgbClr val="231F20"/>
                </a:solidFill>
                <a:latin typeface="Arial"/>
                <a:cs typeface="Arial"/>
              </a:rPr>
              <a:t>Mw</a:t>
            </a:r>
            <a:r>
              <a:rPr lang="de-DE" sz="800" spc="-2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800" spc="-20" dirty="0">
                <a:solidFill>
                  <a:srgbClr val="231F20"/>
                </a:solidFill>
                <a:latin typeface="Arial"/>
                <a:cs typeface="Arial"/>
              </a:rPr>
              <a:t>t.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34" name="object 5">
            <a:extLst>
              <a:ext uri="{FF2B5EF4-FFF2-40B4-BE49-F238E27FC236}">
                <a16:creationId xmlns:a16="http://schemas.microsoft.com/office/drawing/2014/main" id="{4A93226C-2409-7E42-90A6-C9498907E62D}"/>
              </a:ext>
            </a:extLst>
          </p:cNvPr>
          <p:cNvSpPr txBox="1"/>
          <p:nvPr/>
        </p:nvSpPr>
        <p:spPr>
          <a:xfrm>
            <a:off x="2368462" y="1571625"/>
            <a:ext cx="1669272" cy="564835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35" dirty="0">
                <a:solidFill>
                  <a:srgbClr val="231F20"/>
                </a:solidFill>
                <a:latin typeface="Times-BoldItalic"/>
                <a:cs typeface="Times-BoldItalic"/>
              </a:rPr>
              <a:t>Margherita</a:t>
            </a:r>
            <a:endParaRPr sz="1400" dirty="0">
              <a:latin typeface="Times-BoldItalic"/>
              <a:cs typeface="Times-BoldItalic"/>
            </a:endParaRPr>
          </a:p>
          <a:p>
            <a:pPr marL="12700" marR="5080">
              <a:lnSpc>
                <a:spcPct val="104200"/>
              </a:lnSpc>
              <a:spcBef>
                <a:spcPts val="16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würziger </a:t>
            </a:r>
            <a:r>
              <a:rPr sz="800" i="1" spc="-20" dirty="0" err="1">
                <a:solidFill>
                  <a:srgbClr val="231F20"/>
                </a:solidFill>
                <a:latin typeface="Arial"/>
                <a:cs typeface="Arial"/>
              </a:rPr>
              <a:t>Tomatensoße</a:t>
            </a:r>
            <a:r>
              <a:rPr sz="800" i="1" spc="-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br>
              <a:rPr lang="it-IT" sz="800" i="1" spc="-20" dirty="0">
                <a:solidFill>
                  <a:srgbClr val="231F20"/>
                </a:solidFill>
                <a:latin typeface="Arial"/>
                <a:cs typeface="Arial"/>
              </a:rPr>
            </a:b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und feinem</a:t>
            </a:r>
            <a:r>
              <a:rPr sz="800" i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Mozzarella-Käse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35" name="object 6">
            <a:extLst>
              <a:ext uri="{FF2B5EF4-FFF2-40B4-BE49-F238E27FC236}">
                <a16:creationId xmlns:a16="http://schemas.microsoft.com/office/drawing/2014/main" id="{98D51678-E3C9-9042-A360-AE8BBC17931E}"/>
              </a:ext>
            </a:extLst>
          </p:cNvPr>
          <p:cNvSpPr txBox="1"/>
          <p:nvPr/>
        </p:nvSpPr>
        <p:spPr>
          <a:xfrm>
            <a:off x="4037959" y="1655483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36" name="object 9">
            <a:extLst>
              <a:ext uri="{FF2B5EF4-FFF2-40B4-BE49-F238E27FC236}">
                <a16:creationId xmlns:a16="http://schemas.microsoft.com/office/drawing/2014/main" id="{592BB59E-B582-4A4D-8412-7DD4970033F2}"/>
              </a:ext>
            </a:extLst>
          </p:cNvPr>
          <p:cNvSpPr txBox="1"/>
          <p:nvPr/>
        </p:nvSpPr>
        <p:spPr>
          <a:xfrm>
            <a:off x="2368462" y="2333625"/>
            <a:ext cx="1669272" cy="702945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Quattro</a:t>
            </a:r>
            <a:r>
              <a:rPr sz="1400" b="1" i="1" spc="-135" dirty="0">
                <a:solidFill>
                  <a:srgbClr val="231F20"/>
                </a:solidFill>
                <a:latin typeface="Times-BoldItalic"/>
                <a:cs typeface="Times-BoldItalic"/>
              </a:rPr>
              <a:t> </a:t>
            </a:r>
            <a:r>
              <a:rPr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Formaggi</a:t>
            </a:r>
            <a:endParaRPr sz="1400" dirty="0">
              <a:latin typeface="Times-BoldItalic"/>
              <a:cs typeface="Times-BoldItalic"/>
            </a:endParaRPr>
          </a:p>
          <a:p>
            <a:pPr marL="12700" marR="97147">
              <a:lnSpc>
                <a:spcPct val="104200"/>
              </a:lnSpc>
              <a:spcBef>
                <a:spcPts val="16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</a:t>
            </a:r>
            <a:r>
              <a:rPr sz="800" i="1" spc="-15" dirty="0">
                <a:solidFill>
                  <a:srgbClr val="231F20"/>
                </a:solidFill>
                <a:latin typeface="Arial"/>
                <a:cs typeface="Arial"/>
              </a:rPr>
              <a:t>Emmentaler-,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Provolone-,  Blauschimmel- und Mozzarella-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37" name="object 10">
            <a:extLst>
              <a:ext uri="{FF2B5EF4-FFF2-40B4-BE49-F238E27FC236}">
                <a16:creationId xmlns:a16="http://schemas.microsoft.com/office/drawing/2014/main" id="{FEA6D025-5C19-9044-8EE2-9A302BD9DB7B}"/>
              </a:ext>
            </a:extLst>
          </p:cNvPr>
          <p:cNvSpPr txBox="1"/>
          <p:nvPr/>
        </p:nvSpPr>
        <p:spPr>
          <a:xfrm>
            <a:off x="4037959" y="2411074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38" name="object 12">
            <a:extLst>
              <a:ext uri="{FF2B5EF4-FFF2-40B4-BE49-F238E27FC236}">
                <a16:creationId xmlns:a16="http://schemas.microsoft.com/office/drawing/2014/main" id="{57D7357E-94FD-654D-A28B-0E0AF348DADB}"/>
              </a:ext>
            </a:extLst>
          </p:cNvPr>
          <p:cNvSpPr txBox="1"/>
          <p:nvPr/>
        </p:nvSpPr>
        <p:spPr>
          <a:xfrm>
            <a:off x="2368462" y="3932279"/>
            <a:ext cx="1669272" cy="548227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35" dirty="0">
                <a:solidFill>
                  <a:srgbClr val="231F20"/>
                </a:solidFill>
                <a:latin typeface="Times-BoldItalic"/>
                <a:cs typeface="Times-BoldItalic"/>
              </a:rPr>
              <a:t>Salame</a:t>
            </a:r>
            <a:endParaRPr sz="1400" dirty="0">
              <a:latin typeface="Times-BoldItalic"/>
              <a:cs typeface="Times-BoldItalic"/>
            </a:endParaRPr>
          </a:p>
          <a:p>
            <a:pPr marL="12700">
              <a:spcBef>
                <a:spcPts val="20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herzhafter</a:t>
            </a:r>
            <a:r>
              <a:rPr sz="800" i="1" spc="-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Salami</a:t>
            </a:r>
            <a:endParaRPr sz="800" dirty="0">
              <a:latin typeface="Arial"/>
              <a:cs typeface="Arial"/>
            </a:endParaRPr>
          </a:p>
          <a:p>
            <a:pPr marL="12700">
              <a:spcBef>
                <a:spcPts val="4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und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feinem</a:t>
            </a:r>
            <a:r>
              <a:rPr sz="800" i="1" spc="-9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Mozzarella-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39" name="object 13">
            <a:extLst>
              <a:ext uri="{FF2B5EF4-FFF2-40B4-BE49-F238E27FC236}">
                <a16:creationId xmlns:a16="http://schemas.microsoft.com/office/drawing/2014/main" id="{F1080249-2D54-204D-A545-7168144C4D66}"/>
              </a:ext>
            </a:extLst>
          </p:cNvPr>
          <p:cNvSpPr txBox="1"/>
          <p:nvPr/>
        </p:nvSpPr>
        <p:spPr>
          <a:xfrm>
            <a:off x="4037959" y="4009147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40" name="object 27">
            <a:extLst>
              <a:ext uri="{FF2B5EF4-FFF2-40B4-BE49-F238E27FC236}">
                <a16:creationId xmlns:a16="http://schemas.microsoft.com/office/drawing/2014/main" id="{AF99440F-4C4C-AA4D-AF38-8D83479181AC}"/>
              </a:ext>
            </a:extLst>
          </p:cNvPr>
          <p:cNvSpPr txBox="1"/>
          <p:nvPr/>
        </p:nvSpPr>
        <p:spPr>
          <a:xfrm>
            <a:off x="2368460" y="4695825"/>
            <a:ext cx="1672703" cy="564835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Prosciutto</a:t>
            </a:r>
            <a:endParaRPr sz="1400" dirty="0">
              <a:latin typeface="Times-BoldItalic"/>
              <a:cs typeface="Times-BoldItalic"/>
            </a:endParaRPr>
          </a:p>
          <a:p>
            <a:pPr marL="12700" marR="5080">
              <a:lnSpc>
                <a:spcPct val="104200"/>
              </a:lnSpc>
              <a:spcBef>
                <a:spcPts val="16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saftigem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Schinken</a:t>
            </a:r>
            <a:r>
              <a:rPr sz="800" i="1" spc="-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br>
              <a:rPr lang="it-IT" sz="800" i="1" spc="-105" dirty="0">
                <a:solidFill>
                  <a:srgbClr val="231F20"/>
                </a:solidFill>
                <a:latin typeface="Arial"/>
                <a:cs typeface="Arial"/>
              </a:rPr>
            </a:b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und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feinem</a:t>
            </a:r>
            <a:r>
              <a:rPr sz="800" i="1" spc="-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Mozzarella-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41" name="object 28">
            <a:extLst>
              <a:ext uri="{FF2B5EF4-FFF2-40B4-BE49-F238E27FC236}">
                <a16:creationId xmlns:a16="http://schemas.microsoft.com/office/drawing/2014/main" id="{8C717B5B-DB09-6B41-BC6D-0C8828BDF32A}"/>
              </a:ext>
            </a:extLst>
          </p:cNvPr>
          <p:cNvSpPr txBox="1"/>
          <p:nvPr/>
        </p:nvSpPr>
        <p:spPr>
          <a:xfrm>
            <a:off x="4037959" y="4774798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42" name="object 30">
            <a:extLst>
              <a:ext uri="{FF2B5EF4-FFF2-40B4-BE49-F238E27FC236}">
                <a16:creationId xmlns:a16="http://schemas.microsoft.com/office/drawing/2014/main" id="{A0C49C61-A1C1-9844-A170-2FD2E84AE6E4}"/>
              </a:ext>
            </a:extLst>
          </p:cNvPr>
          <p:cNvSpPr txBox="1"/>
          <p:nvPr/>
        </p:nvSpPr>
        <p:spPr>
          <a:xfrm>
            <a:off x="2371664" y="5584847"/>
            <a:ext cx="1666070" cy="671338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50" dirty="0">
                <a:solidFill>
                  <a:srgbClr val="231F20"/>
                </a:solidFill>
                <a:latin typeface="Times-BoldItalic"/>
                <a:cs typeface="Times-BoldItalic"/>
              </a:rPr>
              <a:t>Verdure</a:t>
            </a:r>
            <a:r>
              <a:rPr sz="1400" b="1" i="1" spc="-130" dirty="0">
                <a:solidFill>
                  <a:srgbClr val="231F20"/>
                </a:solidFill>
                <a:latin typeface="Times-BoldItalic"/>
                <a:cs typeface="Times-BoldItalic"/>
              </a:rPr>
              <a:t> </a:t>
            </a:r>
            <a:r>
              <a:rPr sz="1400" b="1" i="1" spc="-35" dirty="0">
                <a:solidFill>
                  <a:srgbClr val="231F20"/>
                </a:solidFill>
                <a:latin typeface="Times-BoldItalic"/>
                <a:cs typeface="Times-BoldItalic"/>
              </a:rPr>
              <a:t>Grigliate</a:t>
            </a:r>
            <a:endParaRPr sz="1400" dirty="0">
              <a:latin typeface="Times-BoldItalic"/>
              <a:cs typeface="Times-BoldItalic"/>
            </a:endParaRPr>
          </a:p>
          <a:p>
            <a:pPr marL="12700">
              <a:spcBef>
                <a:spcPts val="20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gegrillter</a:t>
            </a:r>
            <a:r>
              <a:rPr sz="800" i="1" spc="-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Paprika,</a:t>
            </a:r>
            <a:endParaRPr sz="800" dirty="0">
              <a:latin typeface="Arial"/>
              <a:cs typeface="Arial"/>
            </a:endParaRPr>
          </a:p>
          <a:p>
            <a:pPr marL="12700">
              <a:spcBef>
                <a:spcPts val="4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Zucchini,</a:t>
            </a:r>
            <a:r>
              <a:rPr sz="800" i="1" spc="-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Aubergine</a:t>
            </a:r>
            <a:endParaRPr sz="800" dirty="0">
              <a:latin typeface="Arial"/>
              <a:cs typeface="Arial"/>
            </a:endParaRPr>
          </a:p>
          <a:p>
            <a:pPr marL="12700">
              <a:spcBef>
                <a:spcPts val="4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und feinem</a:t>
            </a:r>
            <a:r>
              <a:rPr sz="800" i="1" spc="-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Mozzarella-Käse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43" name="object 31">
            <a:extLst>
              <a:ext uri="{FF2B5EF4-FFF2-40B4-BE49-F238E27FC236}">
                <a16:creationId xmlns:a16="http://schemas.microsoft.com/office/drawing/2014/main" id="{08A5B01B-7275-EE44-9BA2-41723F7E4378}"/>
              </a:ext>
            </a:extLst>
          </p:cNvPr>
          <p:cNvSpPr txBox="1"/>
          <p:nvPr/>
        </p:nvSpPr>
        <p:spPr>
          <a:xfrm>
            <a:off x="4041163" y="5670608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44" name="object 33">
            <a:extLst>
              <a:ext uri="{FF2B5EF4-FFF2-40B4-BE49-F238E27FC236}">
                <a16:creationId xmlns:a16="http://schemas.microsoft.com/office/drawing/2014/main" id="{7E5E5714-26A8-424B-8BD6-0CF7BB4F2F49}"/>
              </a:ext>
            </a:extLst>
          </p:cNvPr>
          <p:cNvSpPr txBox="1"/>
          <p:nvPr/>
        </p:nvSpPr>
        <p:spPr>
          <a:xfrm>
            <a:off x="2371663" y="6561254"/>
            <a:ext cx="2053493" cy="677493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Calabrese</a:t>
            </a:r>
            <a:r>
              <a:rPr sz="1400" b="1" i="1" spc="-114" dirty="0">
                <a:solidFill>
                  <a:srgbClr val="231F20"/>
                </a:solidFill>
                <a:latin typeface="Times-BoldItalic"/>
                <a:cs typeface="Times-BoldItalic"/>
              </a:rPr>
              <a:t> </a:t>
            </a:r>
            <a:r>
              <a:rPr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Piccante</a:t>
            </a:r>
            <a:endParaRPr sz="1400" dirty="0">
              <a:latin typeface="Times-BoldItalic"/>
              <a:cs typeface="Times-BoldItalic"/>
            </a:endParaRPr>
          </a:p>
          <a:p>
            <a:pPr marL="12700" marR="376530">
              <a:lnSpc>
                <a:spcPct val="104200"/>
              </a:lnSpc>
              <a:spcBef>
                <a:spcPts val="16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scharfer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 Calabrese-Salami, Peperoni und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feinem</a:t>
            </a:r>
            <a:r>
              <a:rPr sz="800" i="1" spc="-9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Mozzarella</a:t>
            </a:r>
            <a:r>
              <a:rPr lang="it-IT" sz="800" i="1" spc="-10" dirty="0">
                <a:solidFill>
                  <a:srgbClr val="231F20"/>
                </a:solidFill>
                <a:latin typeface="Arial"/>
                <a:cs typeface="Arial"/>
              </a:rPr>
              <a:t>-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45" name="object 34">
            <a:extLst>
              <a:ext uri="{FF2B5EF4-FFF2-40B4-BE49-F238E27FC236}">
                <a16:creationId xmlns:a16="http://schemas.microsoft.com/office/drawing/2014/main" id="{1D197175-C9F0-A04E-AE3D-BEF417C79A04}"/>
              </a:ext>
            </a:extLst>
          </p:cNvPr>
          <p:cNvSpPr txBox="1"/>
          <p:nvPr/>
        </p:nvSpPr>
        <p:spPr>
          <a:xfrm>
            <a:off x="4037959" y="6631335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46" name="object 37">
            <a:extLst>
              <a:ext uri="{FF2B5EF4-FFF2-40B4-BE49-F238E27FC236}">
                <a16:creationId xmlns:a16="http://schemas.microsoft.com/office/drawing/2014/main" id="{9192F555-EADE-9345-8C53-6DA1EA57FBCC}"/>
              </a:ext>
            </a:extLst>
          </p:cNvPr>
          <p:cNvSpPr txBox="1"/>
          <p:nvPr/>
        </p:nvSpPr>
        <p:spPr>
          <a:xfrm>
            <a:off x="2371664" y="7439025"/>
            <a:ext cx="1666070" cy="564835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60" dirty="0">
                <a:solidFill>
                  <a:srgbClr val="231F20"/>
                </a:solidFill>
                <a:latin typeface="Times-BoldItalic"/>
                <a:cs typeface="Times-BoldItalic"/>
              </a:rPr>
              <a:t>Tonno</a:t>
            </a:r>
            <a:endParaRPr sz="1400" dirty="0">
              <a:latin typeface="Times-BoldItalic"/>
              <a:cs typeface="Times-BoldItalic"/>
            </a:endParaRPr>
          </a:p>
          <a:p>
            <a:pPr marL="12700" marR="5080">
              <a:lnSpc>
                <a:spcPct val="104200"/>
              </a:lnSpc>
              <a:spcBef>
                <a:spcPts val="16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Thunfisch-Zwiebel-Belag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  </a:t>
            </a:r>
            <a:br>
              <a:rPr lang="it-IT" sz="800" i="1" spc="-10" dirty="0">
                <a:solidFill>
                  <a:srgbClr val="231F20"/>
                </a:solidFill>
                <a:latin typeface="Arial"/>
                <a:cs typeface="Arial"/>
              </a:rPr>
            </a:b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und feinem</a:t>
            </a:r>
            <a:r>
              <a:rPr sz="800" i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Mozzarella-Käse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47" name="object 38">
            <a:extLst>
              <a:ext uri="{FF2B5EF4-FFF2-40B4-BE49-F238E27FC236}">
                <a16:creationId xmlns:a16="http://schemas.microsoft.com/office/drawing/2014/main" id="{E60C2EE8-EBC7-7E47-811E-9805745DCF60}"/>
              </a:ext>
            </a:extLst>
          </p:cNvPr>
          <p:cNvSpPr txBox="1"/>
          <p:nvPr/>
        </p:nvSpPr>
        <p:spPr>
          <a:xfrm>
            <a:off x="4037959" y="7517826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48" name="object 51">
            <a:extLst>
              <a:ext uri="{FF2B5EF4-FFF2-40B4-BE49-F238E27FC236}">
                <a16:creationId xmlns:a16="http://schemas.microsoft.com/office/drawing/2014/main" id="{C79B5E94-284C-8F4C-811D-CF439723B5C8}"/>
              </a:ext>
            </a:extLst>
          </p:cNvPr>
          <p:cNvSpPr txBox="1"/>
          <p:nvPr/>
        </p:nvSpPr>
        <p:spPr>
          <a:xfrm>
            <a:off x="2371664" y="8267696"/>
            <a:ext cx="1666070" cy="692882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20" dirty="0">
                <a:solidFill>
                  <a:srgbClr val="231F20"/>
                </a:solidFill>
                <a:latin typeface="Times-BoldItalic"/>
                <a:cs typeface="Times-BoldItalic"/>
              </a:rPr>
              <a:t>BBQ</a:t>
            </a:r>
            <a:r>
              <a:rPr sz="1400" b="1" i="1" spc="-70" dirty="0">
                <a:solidFill>
                  <a:srgbClr val="231F20"/>
                </a:solidFill>
                <a:latin typeface="Times-BoldItalic"/>
                <a:cs typeface="Times-BoldItalic"/>
              </a:rPr>
              <a:t> </a:t>
            </a:r>
            <a:r>
              <a:rPr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Pollo</a:t>
            </a:r>
            <a:endParaRPr sz="1400" dirty="0">
              <a:latin typeface="Times-BoldItalic"/>
              <a:cs typeface="Times-BoldItalic"/>
            </a:endParaRPr>
          </a:p>
          <a:p>
            <a:pPr marL="12700" marR="5080">
              <a:lnSpc>
                <a:spcPct val="104200"/>
              </a:lnSpc>
              <a:spcBef>
                <a:spcPts val="16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marinierter</a:t>
            </a:r>
            <a:r>
              <a:rPr sz="800" i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Hähnchenbrust,  pikanter BBQ-Sauce,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roten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Zwiebeln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 und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feinem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 Mozzarella-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49" name="object 52">
            <a:extLst>
              <a:ext uri="{FF2B5EF4-FFF2-40B4-BE49-F238E27FC236}">
                <a16:creationId xmlns:a16="http://schemas.microsoft.com/office/drawing/2014/main" id="{09603224-77CD-D84F-9B50-1480CB53A44A}"/>
              </a:ext>
            </a:extLst>
          </p:cNvPr>
          <p:cNvSpPr txBox="1"/>
          <p:nvPr/>
        </p:nvSpPr>
        <p:spPr>
          <a:xfrm>
            <a:off x="4037959" y="8333323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pic>
        <p:nvPicPr>
          <p:cNvPr id="150" name="Immagine 188">
            <a:extLst>
              <a:ext uri="{FF2B5EF4-FFF2-40B4-BE49-F238E27FC236}">
                <a16:creationId xmlns:a16="http://schemas.microsoft.com/office/drawing/2014/main" id="{9D1D98A7-A919-FB42-A5D9-E8689E8A10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372" y="7306357"/>
            <a:ext cx="153670" cy="153670"/>
          </a:xfrm>
          <a:prstGeom prst="rect">
            <a:avLst/>
          </a:prstGeom>
        </p:spPr>
      </p:pic>
      <p:pic>
        <p:nvPicPr>
          <p:cNvPr id="151" name="Immagine 189">
            <a:extLst>
              <a:ext uri="{FF2B5EF4-FFF2-40B4-BE49-F238E27FC236}">
                <a16:creationId xmlns:a16="http://schemas.microsoft.com/office/drawing/2014/main" id="{26836D68-A272-BA43-83D4-949455DD35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401" y="7306357"/>
            <a:ext cx="153670" cy="153670"/>
          </a:xfrm>
          <a:prstGeom prst="rect">
            <a:avLst/>
          </a:prstGeom>
        </p:spPr>
      </p:pic>
      <p:pic>
        <p:nvPicPr>
          <p:cNvPr id="153" name="Immagine 191">
            <a:extLst>
              <a:ext uri="{FF2B5EF4-FFF2-40B4-BE49-F238E27FC236}">
                <a16:creationId xmlns:a16="http://schemas.microsoft.com/office/drawing/2014/main" id="{FC75B9D8-CC69-6A49-B20D-A3E77CF0DE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618" y="8057072"/>
            <a:ext cx="153670" cy="153670"/>
          </a:xfrm>
          <a:prstGeom prst="rect">
            <a:avLst/>
          </a:prstGeom>
        </p:spPr>
      </p:pic>
      <p:pic>
        <p:nvPicPr>
          <p:cNvPr id="154" name="Immagine 192">
            <a:extLst>
              <a:ext uri="{FF2B5EF4-FFF2-40B4-BE49-F238E27FC236}">
                <a16:creationId xmlns:a16="http://schemas.microsoft.com/office/drawing/2014/main" id="{E6DA0DD5-FD21-A848-A9D9-CF3AE2E1E7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392" y="8057072"/>
            <a:ext cx="153670" cy="153670"/>
          </a:xfrm>
          <a:prstGeom prst="rect">
            <a:avLst/>
          </a:prstGeom>
        </p:spPr>
      </p:pic>
      <p:pic>
        <p:nvPicPr>
          <p:cNvPr id="155" name="Immagine 193">
            <a:extLst>
              <a:ext uri="{FF2B5EF4-FFF2-40B4-BE49-F238E27FC236}">
                <a16:creationId xmlns:a16="http://schemas.microsoft.com/office/drawing/2014/main" id="{063D1F0C-BB98-B44B-8DD0-988E7109AEB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770" y="8057072"/>
            <a:ext cx="153670" cy="153670"/>
          </a:xfrm>
          <a:prstGeom prst="rect">
            <a:avLst/>
          </a:prstGeom>
        </p:spPr>
      </p:pic>
      <p:pic>
        <p:nvPicPr>
          <p:cNvPr id="156" name="Immagine 194">
            <a:extLst>
              <a:ext uri="{FF2B5EF4-FFF2-40B4-BE49-F238E27FC236}">
                <a16:creationId xmlns:a16="http://schemas.microsoft.com/office/drawing/2014/main" id="{35781876-2F68-B244-B3D2-DF24C11EAC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401" y="6327303"/>
            <a:ext cx="153670" cy="153670"/>
          </a:xfrm>
          <a:prstGeom prst="rect">
            <a:avLst/>
          </a:prstGeom>
        </p:spPr>
      </p:pic>
      <p:pic>
        <p:nvPicPr>
          <p:cNvPr id="157" name="Immagine 195">
            <a:extLst>
              <a:ext uri="{FF2B5EF4-FFF2-40B4-BE49-F238E27FC236}">
                <a16:creationId xmlns:a16="http://schemas.microsoft.com/office/drawing/2014/main" id="{6544FE82-0496-B44E-AD23-93AECE4885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040" y="6327303"/>
            <a:ext cx="153670" cy="153670"/>
          </a:xfrm>
          <a:prstGeom prst="rect">
            <a:avLst/>
          </a:prstGeom>
        </p:spPr>
      </p:pic>
      <p:pic>
        <p:nvPicPr>
          <p:cNvPr id="158" name="Immagine 196">
            <a:extLst>
              <a:ext uri="{FF2B5EF4-FFF2-40B4-BE49-F238E27FC236}">
                <a16:creationId xmlns:a16="http://schemas.microsoft.com/office/drawing/2014/main" id="{DA87C596-91C5-D741-88C0-500933E92C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762" y="6327303"/>
            <a:ext cx="153670" cy="153670"/>
          </a:xfrm>
          <a:prstGeom prst="rect">
            <a:avLst/>
          </a:prstGeom>
        </p:spPr>
      </p:pic>
      <p:pic>
        <p:nvPicPr>
          <p:cNvPr id="159" name="Immagine 197">
            <a:extLst>
              <a:ext uri="{FF2B5EF4-FFF2-40B4-BE49-F238E27FC236}">
                <a16:creationId xmlns:a16="http://schemas.microsoft.com/office/drawing/2014/main" id="{3780F0A2-543C-3B47-8169-DC5E06065C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105" y="5323474"/>
            <a:ext cx="153670" cy="153670"/>
          </a:xfrm>
          <a:prstGeom prst="rect">
            <a:avLst/>
          </a:prstGeom>
        </p:spPr>
      </p:pic>
      <p:pic>
        <p:nvPicPr>
          <p:cNvPr id="160" name="Immagine 198">
            <a:extLst>
              <a:ext uri="{FF2B5EF4-FFF2-40B4-BE49-F238E27FC236}">
                <a16:creationId xmlns:a16="http://schemas.microsoft.com/office/drawing/2014/main" id="{B37CEFEE-05EB-024C-9EDD-292A36F34D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217" y="5323474"/>
            <a:ext cx="153670" cy="153670"/>
          </a:xfrm>
          <a:prstGeom prst="rect">
            <a:avLst/>
          </a:prstGeom>
        </p:spPr>
      </p:pic>
      <p:pic>
        <p:nvPicPr>
          <p:cNvPr id="163" name="Immagine 201">
            <a:extLst>
              <a:ext uri="{FF2B5EF4-FFF2-40B4-BE49-F238E27FC236}">
                <a16:creationId xmlns:a16="http://schemas.microsoft.com/office/drawing/2014/main" id="{DE4A765E-AF47-1049-AF1E-9A7E4B81B1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295" y="4542155"/>
            <a:ext cx="153670" cy="153670"/>
          </a:xfrm>
          <a:prstGeom prst="rect">
            <a:avLst/>
          </a:prstGeom>
        </p:spPr>
      </p:pic>
      <p:pic>
        <p:nvPicPr>
          <p:cNvPr id="164" name="Immagine 202">
            <a:extLst>
              <a:ext uri="{FF2B5EF4-FFF2-40B4-BE49-F238E27FC236}">
                <a16:creationId xmlns:a16="http://schemas.microsoft.com/office/drawing/2014/main" id="{0E436A06-AB1B-C34F-9E2D-95F273E451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614" y="4542155"/>
            <a:ext cx="153670" cy="153670"/>
          </a:xfrm>
          <a:prstGeom prst="rect">
            <a:avLst/>
          </a:prstGeom>
        </p:spPr>
      </p:pic>
      <p:pic>
        <p:nvPicPr>
          <p:cNvPr id="166" name="Immagine 204">
            <a:extLst>
              <a:ext uri="{FF2B5EF4-FFF2-40B4-BE49-F238E27FC236}">
                <a16:creationId xmlns:a16="http://schemas.microsoft.com/office/drawing/2014/main" id="{76B69D21-20A3-2C44-877E-5B7D51D525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308" y="3055677"/>
            <a:ext cx="153670" cy="153670"/>
          </a:xfrm>
          <a:prstGeom prst="rect">
            <a:avLst/>
          </a:prstGeom>
        </p:spPr>
      </p:pic>
      <p:pic>
        <p:nvPicPr>
          <p:cNvPr id="167" name="Immagine 205">
            <a:extLst>
              <a:ext uri="{FF2B5EF4-FFF2-40B4-BE49-F238E27FC236}">
                <a16:creationId xmlns:a16="http://schemas.microsoft.com/office/drawing/2014/main" id="{72DE051F-99D9-6A4D-8724-FF80C501AF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700" y="3055677"/>
            <a:ext cx="153670" cy="153670"/>
          </a:xfrm>
          <a:prstGeom prst="rect">
            <a:avLst/>
          </a:prstGeom>
        </p:spPr>
      </p:pic>
      <p:pic>
        <p:nvPicPr>
          <p:cNvPr id="168" name="Immagine 206">
            <a:extLst>
              <a:ext uri="{FF2B5EF4-FFF2-40B4-BE49-F238E27FC236}">
                <a16:creationId xmlns:a16="http://schemas.microsoft.com/office/drawing/2014/main" id="{B1933962-E74B-EA4D-8446-63C937E4ED3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916" y="3055677"/>
            <a:ext cx="153670" cy="153670"/>
          </a:xfrm>
          <a:prstGeom prst="rect">
            <a:avLst/>
          </a:prstGeom>
        </p:spPr>
      </p:pic>
      <p:pic>
        <p:nvPicPr>
          <p:cNvPr id="169" name="Immagine 207">
            <a:extLst>
              <a:ext uri="{FF2B5EF4-FFF2-40B4-BE49-F238E27FC236}">
                <a16:creationId xmlns:a16="http://schemas.microsoft.com/office/drawing/2014/main" id="{99BC061E-CFD8-2746-8FBB-7FBDC584E3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786" y="9037955"/>
            <a:ext cx="153670" cy="153670"/>
          </a:xfrm>
          <a:prstGeom prst="rect">
            <a:avLst/>
          </a:prstGeom>
        </p:spPr>
      </p:pic>
      <p:pic>
        <p:nvPicPr>
          <p:cNvPr id="170" name="Immagine 208">
            <a:extLst>
              <a:ext uri="{FF2B5EF4-FFF2-40B4-BE49-F238E27FC236}">
                <a16:creationId xmlns:a16="http://schemas.microsoft.com/office/drawing/2014/main" id="{C34EA662-5CE6-4549-A302-FA2518BB93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392" y="9037955"/>
            <a:ext cx="153670" cy="153670"/>
          </a:xfrm>
          <a:prstGeom prst="rect">
            <a:avLst/>
          </a:prstGeom>
        </p:spPr>
      </p:pic>
      <p:pic>
        <p:nvPicPr>
          <p:cNvPr id="171" name="Immagine 210">
            <a:extLst>
              <a:ext uri="{FF2B5EF4-FFF2-40B4-BE49-F238E27FC236}">
                <a16:creationId xmlns:a16="http://schemas.microsoft.com/office/drawing/2014/main" id="{AF4F10C5-800D-1244-B2E5-191B92EB0D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507" y="2208768"/>
            <a:ext cx="139700" cy="139700"/>
          </a:xfrm>
          <a:prstGeom prst="rect">
            <a:avLst/>
          </a:prstGeom>
        </p:spPr>
      </p:pic>
      <p:pic>
        <p:nvPicPr>
          <p:cNvPr id="172" name="Immagine 211">
            <a:extLst>
              <a:ext uri="{FF2B5EF4-FFF2-40B4-BE49-F238E27FC236}">
                <a16:creationId xmlns:a16="http://schemas.microsoft.com/office/drawing/2014/main" id="{8DDC7965-33E6-8B46-BF51-661D788C9A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773" y="2208768"/>
            <a:ext cx="139700" cy="139700"/>
          </a:xfrm>
          <a:prstGeom prst="rect">
            <a:avLst/>
          </a:prstGeom>
        </p:spPr>
      </p:pic>
      <p:pic>
        <p:nvPicPr>
          <p:cNvPr id="173" name="Immagine 212">
            <a:extLst>
              <a:ext uri="{FF2B5EF4-FFF2-40B4-BE49-F238E27FC236}">
                <a16:creationId xmlns:a16="http://schemas.microsoft.com/office/drawing/2014/main" id="{5976FAD3-6AF2-8A4C-BA98-C8850C1E50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243" y="2208768"/>
            <a:ext cx="139700" cy="139700"/>
          </a:xfrm>
          <a:prstGeom prst="rect">
            <a:avLst/>
          </a:prstGeom>
        </p:spPr>
      </p:pic>
      <p:sp>
        <p:nvSpPr>
          <p:cNvPr id="48" name="object 27">
            <a:extLst>
              <a:ext uri="{FF2B5EF4-FFF2-40B4-BE49-F238E27FC236}">
                <a16:creationId xmlns:a16="http://schemas.microsoft.com/office/drawing/2014/main" id="{BCEE5531-8D97-42E8-9176-0E0C6FE0EEAB}"/>
              </a:ext>
            </a:extLst>
          </p:cNvPr>
          <p:cNvSpPr txBox="1"/>
          <p:nvPr/>
        </p:nvSpPr>
        <p:spPr>
          <a:xfrm>
            <a:off x="2391243" y="9191625"/>
            <a:ext cx="1672703" cy="549446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lang="de-DE"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Hawaii</a:t>
            </a:r>
            <a:endParaRPr sz="1400" dirty="0">
              <a:latin typeface="Times-BoldItalic"/>
              <a:cs typeface="Times-BoldItalic"/>
            </a:endParaRPr>
          </a:p>
          <a:p>
            <a:pPr marL="12700" marR="5080">
              <a:lnSpc>
                <a:spcPct val="104200"/>
              </a:lnSpc>
              <a:spcBef>
                <a:spcPts val="16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saftigem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de-DE" sz="800" i="1" spc="-1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chinken</a:t>
            </a:r>
            <a:r>
              <a:rPr lang="de-DE" sz="800" i="1" spc="-10" dirty="0">
                <a:solidFill>
                  <a:srgbClr val="231F20"/>
                </a:solidFill>
                <a:latin typeface="Arial"/>
                <a:cs typeface="Arial"/>
              </a:rPr>
              <a:t> und fruchtiger Ananas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49" name="object 28">
            <a:extLst>
              <a:ext uri="{FF2B5EF4-FFF2-40B4-BE49-F238E27FC236}">
                <a16:creationId xmlns:a16="http://schemas.microsoft.com/office/drawing/2014/main" id="{A9BC4425-5409-446D-90AF-D688BF5C38E8}"/>
              </a:ext>
            </a:extLst>
          </p:cNvPr>
          <p:cNvSpPr txBox="1"/>
          <p:nvPr/>
        </p:nvSpPr>
        <p:spPr>
          <a:xfrm>
            <a:off x="4034530" y="9300948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47" name="object 51">
            <a:extLst>
              <a:ext uri="{FF2B5EF4-FFF2-40B4-BE49-F238E27FC236}">
                <a16:creationId xmlns:a16="http://schemas.microsoft.com/office/drawing/2014/main" id="{A35674B8-383C-44FA-AFB9-5E1C91E74357}"/>
              </a:ext>
            </a:extLst>
          </p:cNvPr>
          <p:cNvSpPr/>
          <p:nvPr/>
        </p:nvSpPr>
        <p:spPr>
          <a:xfrm>
            <a:off x="2337113" y="47625"/>
            <a:ext cx="1792605" cy="762000"/>
          </a:xfrm>
          <a:custGeom>
            <a:avLst/>
            <a:gdLst/>
            <a:ahLst/>
            <a:cxnLst/>
            <a:rect l="l" t="t" r="r" b="b"/>
            <a:pathLst>
              <a:path w="1792604" h="762000">
                <a:moveTo>
                  <a:pt x="0" y="0"/>
                </a:moveTo>
                <a:lnTo>
                  <a:pt x="1792147" y="0"/>
                </a:lnTo>
                <a:lnTo>
                  <a:pt x="1792147" y="762000"/>
                </a:lnTo>
                <a:lnTo>
                  <a:pt x="0" y="762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790"/>
          </a:p>
        </p:txBody>
      </p:sp>
      <p:sp>
        <p:nvSpPr>
          <p:cNvPr id="53" name="object 52">
            <a:extLst>
              <a:ext uri="{FF2B5EF4-FFF2-40B4-BE49-F238E27FC236}">
                <a16:creationId xmlns:a16="http://schemas.microsoft.com/office/drawing/2014/main" id="{ED15B2F7-3CA4-48B1-9035-E195AA3E176A}"/>
              </a:ext>
            </a:extLst>
          </p:cNvPr>
          <p:cNvSpPr txBox="1"/>
          <p:nvPr/>
        </p:nvSpPr>
        <p:spPr>
          <a:xfrm>
            <a:off x="2654549" y="321699"/>
            <a:ext cx="1183005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spc="180" dirty="0">
                <a:solidFill>
                  <a:srgbClr val="231F20"/>
                </a:solidFill>
                <a:latin typeface="Arial"/>
                <a:cs typeface="Arial"/>
              </a:rPr>
              <a:t>KUNDENLOGO</a:t>
            </a:r>
            <a:r>
              <a:rPr sz="1000" spc="-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2" name="object 9">
            <a:extLst>
              <a:ext uri="{FF2B5EF4-FFF2-40B4-BE49-F238E27FC236}">
                <a16:creationId xmlns:a16="http://schemas.microsoft.com/office/drawing/2014/main" id="{62704BD2-5333-F75E-1570-A1F98F74BC2A}"/>
              </a:ext>
            </a:extLst>
          </p:cNvPr>
          <p:cNvSpPr txBox="1"/>
          <p:nvPr/>
        </p:nvSpPr>
        <p:spPr>
          <a:xfrm>
            <a:off x="2367756" y="3189948"/>
            <a:ext cx="1669272" cy="703141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lang="de-DE"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Kürbis Spinat vegan</a:t>
            </a:r>
          </a:p>
          <a:p>
            <a:pPr marL="12700" marR="97147">
              <a:lnSpc>
                <a:spcPct val="104200"/>
              </a:lnSpc>
              <a:spcBef>
                <a:spcPts val="160"/>
              </a:spcBef>
            </a:pPr>
            <a:r>
              <a:rPr lang="de-DE" sz="800" i="1" spc="-10" dirty="0">
                <a:solidFill>
                  <a:srgbClr val="231F20"/>
                </a:solidFill>
                <a:latin typeface="Arial"/>
                <a:cs typeface="Arial"/>
              </a:rPr>
              <a:t>Mit Spinat, gegrilltem Kürbis und geriebenem Pizzabelag.</a:t>
            </a:r>
          </a:p>
          <a:p>
            <a:pPr marL="12700" marR="97147">
              <a:lnSpc>
                <a:spcPct val="104200"/>
              </a:lnSpc>
              <a:spcBef>
                <a:spcPts val="160"/>
              </a:spcBef>
            </a:pPr>
            <a:endParaRPr lang="de-DE" sz="800" dirty="0">
              <a:latin typeface="Arial"/>
              <a:cs typeface="Arial"/>
            </a:endParaRPr>
          </a:p>
        </p:txBody>
      </p:sp>
      <p:sp>
        <p:nvSpPr>
          <p:cNvPr id="3" name="object 10">
            <a:extLst>
              <a:ext uri="{FF2B5EF4-FFF2-40B4-BE49-F238E27FC236}">
                <a16:creationId xmlns:a16="http://schemas.microsoft.com/office/drawing/2014/main" id="{F37E8F56-FB6A-F8F8-298B-89D2D4173091}"/>
              </a:ext>
            </a:extLst>
          </p:cNvPr>
          <p:cNvSpPr txBox="1"/>
          <p:nvPr/>
        </p:nvSpPr>
        <p:spPr>
          <a:xfrm>
            <a:off x="4037253" y="3267397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pic>
        <p:nvPicPr>
          <p:cNvPr id="4" name="Immagine 204">
            <a:extLst>
              <a:ext uri="{FF2B5EF4-FFF2-40B4-BE49-F238E27FC236}">
                <a16:creationId xmlns:a16="http://schemas.microsoft.com/office/drawing/2014/main" id="{F5D3F763-8BDA-4AD2-3803-DA5882850F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942" y="3781425"/>
            <a:ext cx="153670" cy="153670"/>
          </a:xfrm>
          <a:prstGeom prst="rect">
            <a:avLst/>
          </a:prstGeom>
        </p:spPr>
      </p:pic>
      <p:pic>
        <p:nvPicPr>
          <p:cNvPr id="5" name="Immagine 205">
            <a:extLst>
              <a:ext uri="{FF2B5EF4-FFF2-40B4-BE49-F238E27FC236}">
                <a16:creationId xmlns:a16="http://schemas.microsoft.com/office/drawing/2014/main" id="{C40FF120-265C-BACA-7666-CAC91FB2C1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334" y="3781425"/>
            <a:ext cx="153670" cy="153670"/>
          </a:xfrm>
          <a:prstGeom prst="rect">
            <a:avLst/>
          </a:prstGeom>
        </p:spPr>
      </p:pic>
      <p:pic>
        <p:nvPicPr>
          <p:cNvPr id="6" name="Immagine 206">
            <a:extLst>
              <a:ext uri="{FF2B5EF4-FFF2-40B4-BE49-F238E27FC236}">
                <a16:creationId xmlns:a16="http://schemas.microsoft.com/office/drawing/2014/main" id="{838980E7-10BA-C157-B95D-AA4DDA8842B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83550" y="3781425"/>
            <a:ext cx="153670" cy="153670"/>
          </a:xfrm>
          <a:prstGeom prst="rect">
            <a:avLst/>
          </a:prstGeom>
        </p:spPr>
      </p:pic>
      <p:sp>
        <p:nvSpPr>
          <p:cNvPr id="7" name="object 27">
            <a:extLst>
              <a:ext uri="{FF2B5EF4-FFF2-40B4-BE49-F238E27FC236}">
                <a16:creationId xmlns:a16="http://schemas.microsoft.com/office/drawing/2014/main" id="{E7656FAB-C3F0-0D14-09C8-9796D0A89491}"/>
              </a:ext>
            </a:extLst>
          </p:cNvPr>
          <p:cNvSpPr txBox="1"/>
          <p:nvPr/>
        </p:nvSpPr>
        <p:spPr>
          <a:xfrm>
            <a:off x="2384323" y="9937579"/>
            <a:ext cx="1672703" cy="549446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lang="de-DE" sz="1400" b="1" i="1" spc="-30" dirty="0" err="1">
                <a:solidFill>
                  <a:srgbClr val="231F20"/>
                </a:solidFill>
                <a:latin typeface="Times-BoldItalic"/>
                <a:cs typeface="Times-BoldItalic"/>
              </a:rPr>
              <a:t>Speciale</a:t>
            </a:r>
            <a:endParaRPr sz="1400" dirty="0">
              <a:latin typeface="Times-BoldItalic"/>
              <a:cs typeface="Times-BoldItalic"/>
            </a:endParaRPr>
          </a:p>
          <a:p>
            <a:pPr marL="12700" marR="5080">
              <a:lnSpc>
                <a:spcPct val="104200"/>
              </a:lnSpc>
              <a:spcBef>
                <a:spcPts val="160"/>
              </a:spcBef>
            </a:pPr>
            <a:r>
              <a:rPr lang="de-DE" sz="800" i="1" spc="-10" dirty="0">
                <a:solidFill>
                  <a:srgbClr val="231F20"/>
                </a:solidFill>
                <a:latin typeface="Arial"/>
                <a:cs typeface="Arial"/>
              </a:rPr>
              <a:t>Mit Salami, Schinken, Champignons und  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8" name="object 28">
            <a:extLst>
              <a:ext uri="{FF2B5EF4-FFF2-40B4-BE49-F238E27FC236}">
                <a16:creationId xmlns:a16="http://schemas.microsoft.com/office/drawing/2014/main" id="{83B7EB96-DCBA-C6ED-849A-BEF4FA3D2009}"/>
              </a:ext>
            </a:extLst>
          </p:cNvPr>
          <p:cNvSpPr txBox="1"/>
          <p:nvPr/>
        </p:nvSpPr>
        <p:spPr>
          <a:xfrm>
            <a:off x="4027610" y="10046902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pic>
        <p:nvPicPr>
          <p:cNvPr id="9" name="Immagine 197">
            <a:extLst>
              <a:ext uri="{FF2B5EF4-FFF2-40B4-BE49-F238E27FC236}">
                <a16:creationId xmlns:a16="http://schemas.microsoft.com/office/drawing/2014/main" id="{DD68CC17-BCED-9D82-5763-21FC750778A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756" y="10535424"/>
            <a:ext cx="153670" cy="153670"/>
          </a:xfrm>
          <a:prstGeom prst="rect">
            <a:avLst/>
          </a:prstGeom>
        </p:spPr>
      </p:pic>
      <p:pic>
        <p:nvPicPr>
          <p:cNvPr id="10" name="Immagine 198">
            <a:extLst>
              <a:ext uri="{FF2B5EF4-FFF2-40B4-BE49-F238E27FC236}">
                <a16:creationId xmlns:a16="http://schemas.microsoft.com/office/drawing/2014/main" id="{8F4A4EFC-4D90-2791-4F86-68E7F78DF0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868" y="10535424"/>
            <a:ext cx="153670" cy="153670"/>
          </a:xfrm>
          <a:prstGeom prst="rect">
            <a:avLst/>
          </a:prstGeom>
        </p:spPr>
      </p:pic>
      <p:pic>
        <p:nvPicPr>
          <p:cNvPr id="11" name="Immagine 197">
            <a:extLst>
              <a:ext uri="{FF2B5EF4-FFF2-40B4-BE49-F238E27FC236}">
                <a16:creationId xmlns:a16="http://schemas.microsoft.com/office/drawing/2014/main" id="{0A18B6D9-D311-2B1A-E0DE-76C447B7AE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676" y="9772210"/>
            <a:ext cx="153670" cy="153670"/>
          </a:xfrm>
          <a:prstGeom prst="rect">
            <a:avLst/>
          </a:prstGeom>
        </p:spPr>
      </p:pic>
      <p:pic>
        <p:nvPicPr>
          <p:cNvPr id="12" name="Immagine 198">
            <a:extLst>
              <a:ext uri="{FF2B5EF4-FFF2-40B4-BE49-F238E27FC236}">
                <a16:creationId xmlns:a16="http://schemas.microsoft.com/office/drawing/2014/main" id="{2DE9731E-F2B7-295F-D520-38E17EE21E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788" y="9772210"/>
            <a:ext cx="153670" cy="153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346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object 2">
            <a:extLst>
              <a:ext uri="{FF2B5EF4-FFF2-40B4-BE49-F238E27FC236}">
                <a16:creationId xmlns:a16="http://schemas.microsoft.com/office/drawing/2014/main" id="{652E7DBA-5DA1-174B-84A3-F1AD0E710E5F}"/>
              </a:ext>
            </a:extLst>
          </p:cNvPr>
          <p:cNvSpPr/>
          <p:nvPr/>
        </p:nvSpPr>
        <p:spPr>
          <a:xfrm>
            <a:off x="1977431" y="1"/>
            <a:ext cx="3096000" cy="10763250"/>
          </a:xfrm>
          <a:custGeom>
            <a:avLst/>
            <a:gdLst/>
            <a:ahLst/>
            <a:cxnLst/>
            <a:rect l="l" t="t" r="r" b="b"/>
            <a:pathLst>
              <a:path w="3060065" h="10764520">
                <a:moveTo>
                  <a:pt x="0" y="0"/>
                </a:moveTo>
                <a:lnTo>
                  <a:pt x="0" y="10763999"/>
                </a:lnTo>
                <a:lnTo>
                  <a:pt x="3060001" y="10763999"/>
                </a:lnTo>
                <a:lnTo>
                  <a:pt x="3060001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84999"/>
            </a:srgbClr>
          </a:solidFill>
        </p:spPr>
        <p:txBody>
          <a:bodyPr wrap="square" lIns="0" tIns="0" rIns="0" bIns="0" rtlCol="0"/>
          <a:lstStyle/>
          <a:p>
            <a:endParaRPr sz="1790"/>
          </a:p>
        </p:txBody>
      </p:sp>
      <p:sp>
        <p:nvSpPr>
          <p:cNvPr id="187" name="object 53">
            <a:extLst>
              <a:ext uri="{FF2B5EF4-FFF2-40B4-BE49-F238E27FC236}">
                <a16:creationId xmlns:a16="http://schemas.microsoft.com/office/drawing/2014/main" id="{F87CF8FE-D194-FB49-94FC-FACBD53916D8}"/>
              </a:ext>
            </a:extLst>
          </p:cNvPr>
          <p:cNvSpPr txBox="1">
            <a:spLocks/>
          </p:cNvSpPr>
          <p:nvPr/>
        </p:nvSpPr>
        <p:spPr>
          <a:xfrm>
            <a:off x="2344326" y="962025"/>
            <a:ext cx="1268730" cy="4362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lvl1pPr>
              <a:defRPr sz="2700" b="0" i="0">
                <a:solidFill>
                  <a:srgbClr val="231F20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 defTabSz="914400">
              <a:spcBef>
                <a:spcPts val="90"/>
              </a:spcBef>
            </a:pPr>
            <a:r>
              <a:rPr lang="it-IT" kern="0" spc="-10" dirty="0"/>
              <a:t>M </a:t>
            </a:r>
            <a:r>
              <a:rPr lang="it-IT" kern="0" spc="-5" dirty="0"/>
              <a:t>E </a:t>
            </a:r>
            <a:r>
              <a:rPr lang="it-IT" kern="0" spc="-10" dirty="0"/>
              <a:t>N</a:t>
            </a:r>
            <a:r>
              <a:rPr lang="it-IT" kern="0" spc="-475" dirty="0"/>
              <a:t> </a:t>
            </a:r>
            <a:r>
              <a:rPr lang="it-IT" kern="0" spc="-10" dirty="0"/>
              <a:t>Ü</a:t>
            </a:r>
          </a:p>
        </p:txBody>
      </p:sp>
      <p:sp>
        <p:nvSpPr>
          <p:cNvPr id="188" name="object 54">
            <a:extLst>
              <a:ext uri="{FF2B5EF4-FFF2-40B4-BE49-F238E27FC236}">
                <a16:creationId xmlns:a16="http://schemas.microsoft.com/office/drawing/2014/main" id="{7B34C3A2-8980-AC49-AFB4-DD5AD4625AD5}"/>
              </a:ext>
            </a:extLst>
          </p:cNvPr>
          <p:cNvSpPr/>
          <p:nvPr/>
        </p:nvSpPr>
        <p:spPr>
          <a:xfrm>
            <a:off x="2381159" y="1495425"/>
            <a:ext cx="2677796" cy="0"/>
          </a:xfrm>
          <a:custGeom>
            <a:avLst/>
            <a:gdLst/>
            <a:ahLst/>
            <a:cxnLst/>
            <a:rect l="l" t="t" r="r" b="b"/>
            <a:pathLst>
              <a:path w="2677795">
                <a:moveTo>
                  <a:pt x="0" y="0"/>
                </a:moveTo>
                <a:lnTo>
                  <a:pt x="2677504" y="0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1790"/>
          </a:p>
        </p:txBody>
      </p:sp>
      <p:sp>
        <p:nvSpPr>
          <p:cNvPr id="133" name="object 4">
            <a:extLst>
              <a:ext uri="{FF2B5EF4-FFF2-40B4-BE49-F238E27FC236}">
                <a16:creationId xmlns:a16="http://schemas.microsoft.com/office/drawing/2014/main" id="{AD56ED1E-76B2-1E4B-B3F8-EAC4B6B7A334}"/>
              </a:ext>
            </a:extLst>
          </p:cNvPr>
          <p:cNvSpPr txBox="1"/>
          <p:nvPr/>
        </p:nvSpPr>
        <p:spPr>
          <a:xfrm>
            <a:off x="3667112" y="10552514"/>
            <a:ext cx="1003935" cy="137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800" spc="-20" dirty="0">
                <a:solidFill>
                  <a:srgbClr val="231F20"/>
                </a:solidFill>
                <a:latin typeface="Arial"/>
                <a:cs typeface="Arial"/>
              </a:rPr>
              <a:t>*Alle Preise inkl.</a:t>
            </a:r>
            <a:r>
              <a:rPr sz="800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spc="-20" dirty="0">
                <a:solidFill>
                  <a:srgbClr val="231F20"/>
                </a:solidFill>
                <a:latin typeface="Arial"/>
                <a:cs typeface="Arial"/>
              </a:rPr>
              <a:t>Mw</a:t>
            </a:r>
            <a:r>
              <a:rPr lang="de-DE" sz="800" spc="-2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800" spc="-20" dirty="0">
                <a:solidFill>
                  <a:srgbClr val="231F20"/>
                </a:solidFill>
                <a:latin typeface="Arial"/>
                <a:cs typeface="Arial"/>
              </a:rPr>
              <a:t>t.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34" name="object 5">
            <a:extLst>
              <a:ext uri="{FF2B5EF4-FFF2-40B4-BE49-F238E27FC236}">
                <a16:creationId xmlns:a16="http://schemas.microsoft.com/office/drawing/2014/main" id="{4A93226C-2409-7E42-90A6-C9498907E62D}"/>
              </a:ext>
            </a:extLst>
          </p:cNvPr>
          <p:cNvSpPr txBox="1"/>
          <p:nvPr/>
        </p:nvSpPr>
        <p:spPr>
          <a:xfrm>
            <a:off x="2368462" y="1571625"/>
            <a:ext cx="1669272" cy="564835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35" dirty="0">
                <a:solidFill>
                  <a:srgbClr val="231F20"/>
                </a:solidFill>
                <a:latin typeface="Times-BoldItalic"/>
                <a:cs typeface="Times-BoldItalic"/>
              </a:rPr>
              <a:t>Margherita</a:t>
            </a:r>
            <a:endParaRPr sz="1400" dirty="0">
              <a:latin typeface="Times-BoldItalic"/>
              <a:cs typeface="Times-BoldItalic"/>
            </a:endParaRPr>
          </a:p>
          <a:p>
            <a:pPr marL="12700" marR="5080">
              <a:lnSpc>
                <a:spcPct val="104200"/>
              </a:lnSpc>
              <a:spcBef>
                <a:spcPts val="16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würziger </a:t>
            </a:r>
            <a:r>
              <a:rPr sz="800" i="1" spc="-20" dirty="0" err="1">
                <a:solidFill>
                  <a:srgbClr val="231F20"/>
                </a:solidFill>
                <a:latin typeface="Arial"/>
                <a:cs typeface="Arial"/>
              </a:rPr>
              <a:t>Tomatensoße</a:t>
            </a:r>
            <a:r>
              <a:rPr sz="800" i="1" spc="-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br>
              <a:rPr lang="it-IT" sz="800" i="1" spc="-20" dirty="0">
                <a:solidFill>
                  <a:srgbClr val="231F20"/>
                </a:solidFill>
                <a:latin typeface="Arial"/>
                <a:cs typeface="Arial"/>
              </a:rPr>
            </a:b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und feinem</a:t>
            </a:r>
            <a:r>
              <a:rPr sz="800" i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Mozzarella-Käse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35" name="object 6">
            <a:extLst>
              <a:ext uri="{FF2B5EF4-FFF2-40B4-BE49-F238E27FC236}">
                <a16:creationId xmlns:a16="http://schemas.microsoft.com/office/drawing/2014/main" id="{98D51678-E3C9-9042-A360-AE8BBC17931E}"/>
              </a:ext>
            </a:extLst>
          </p:cNvPr>
          <p:cNvSpPr txBox="1"/>
          <p:nvPr/>
        </p:nvSpPr>
        <p:spPr>
          <a:xfrm>
            <a:off x="4037959" y="1655483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36" name="object 9">
            <a:extLst>
              <a:ext uri="{FF2B5EF4-FFF2-40B4-BE49-F238E27FC236}">
                <a16:creationId xmlns:a16="http://schemas.microsoft.com/office/drawing/2014/main" id="{592BB59E-B582-4A4D-8412-7DD4970033F2}"/>
              </a:ext>
            </a:extLst>
          </p:cNvPr>
          <p:cNvSpPr txBox="1"/>
          <p:nvPr/>
        </p:nvSpPr>
        <p:spPr>
          <a:xfrm>
            <a:off x="2368462" y="2333625"/>
            <a:ext cx="1669272" cy="702945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Quattro</a:t>
            </a:r>
            <a:r>
              <a:rPr sz="1400" b="1" i="1" spc="-135" dirty="0">
                <a:solidFill>
                  <a:srgbClr val="231F20"/>
                </a:solidFill>
                <a:latin typeface="Times-BoldItalic"/>
                <a:cs typeface="Times-BoldItalic"/>
              </a:rPr>
              <a:t> </a:t>
            </a:r>
            <a:r>
              <a:rPr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Formaggi</a:t>
            </a:r>
            <a:endParaRPr sz="1400" dirty="0">
              <a:latin typeface="Times-BoldItalic"/>
              <a:cs typeface="Times-BoldItalic"/>
            </a:endParaRPr>
          </a:p>
          <a:p>
            <a:pPr marL="12700" marR="97147">
              <a:lnSpc>
                <a:spcPct val="104200"/>
              </a:lnSpc>
              <a:spcBef>
                <a:spcPts val="16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</a:t>
            </a:r>
            <a:r>
              <a:rPr sz="800" i="1" spc="-15" dirty="0">
                <a:solidFill>
                  <a:srgbClr val="231F20"/>
                </a:solidFill>
                <a:latin typeface="Arial"/>
                <a:cs typeface="Arial"/>
              </a:rPr>
              <a:t>Emmentaler-,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Provolone-,  Blauschimmel- und Mozzarella-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37" name="object 10">
            <a:extLst>
              <a:ext uri="{FF2B5EF4-FFF2-40B4-BE49-F238E27FC236}">
                <a16:creationId xmlns:a16="http://schemas.microsoft.com/office/drawing/2014/main" id="{FEA6D025-5C19-9044-8EE2-9A302BD9DB7B}"/>
              </a:ext>
            </a:extLst>
          </p:cNvPr>
          <p:cNvSpPr txBox="1"/>
          <p:nvPr/>
        </p:nvSpPr>
        <p:spPr>
          <a:xfrm>
            <a:off x="4037959" y="2411074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38" name="object 12">
            <a:extLst>
              <a:ext uri="{FF2B5EF4-FFF2-40B4-BE49-F238E27FC236}">
                <a16:creationId xmlns:a16="http://schemas.microsoft.com/office/drawing/2014/main" id="{57D7357E-94FD-654D-A28B-0E0AF348DADB}"/>
              </a:ext>
            </a:extLst>
          </p:cNvPr>
          <p:cNvSpPr txBox="1"/>
          <p:nvPr/>
        </p:nvSpPr>
        <p:spPr>
          <a:xfrm>
            <a:off x="2368462" y="3932279"/>
            <a:ext cx="1669272" cy="548227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35" dirty="0">
                <a:solidFill>
                  <a:srgbClr val="231F20"/>
                </a:solidFill>
                <a:latin typeface="Times-BoldItalic"/>
                <a:cs typeface="Times-BoldItalic"/>
              </a:rPr>
              <a:t>Salame</a:t>
            </a:r>
            <a:endParaRPr sz="1400" dirty="0">
              <a:latin typeface="Times-BoldItalic"/>
              <a:cs typeface="Times-BoldItalic"/>
            </a:endParaRPr>
          </a:p>
          <a:p>
            <a:pPr marL="12700">
              <a:spcBef>
                <a:spcPts val="20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herzhafter</a:t>
            </a:r>
            <a:r>
              <a:rPr sz="800" i="1" spc="-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Salami</a:t>
            </a:r>
            <a:endParaRPr sz="800" dirty="0">
              <a:latin typeface="Arial"/>
              <a:cs typeface="Arial"/>
            </a:endParaRPr>
          </a:p>
          <a:p>
            <a:pPr marL="12700">
              <a:spcBef>
                <a:spcPts val="4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und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feinem</a:t>
            </a:r>
            <a:r>
              <a:rPr sz="800" i="1" spc="-9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Mozzarella-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39" name="object 13">
            <a:extLst>
              <a:ext uri="{FF2B5EF4-FFF2-40B4-BE49-F238E27FC236}">
                <a16:creationId xmlns:a16="http://schemas.microsoft.com/office/drawing/2014/main" id="{F1080249-2D54-204D-A545-7168144C4D66}"/>
              </a:ext>
            </a:extLst>
          </p:cNvPr>
          <p:cNvSpPr txBox="1"/>
          <p:nvPr/>
        </p:nvSpPr>
        <p:spPr>
          <a:xfrm>
            <a:off x="4037959" y="4009147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40" name="object 27">
            <a:extLst>
              <a:ext uri="{FF2B5EF4-FFF2-40B4-BE49-F238E27FC236}">
                <a16:creationId xmlns:a16="http://schemas.microsoft.com/office/drawing/2014/main" id="{AF99440F-4C4C-AA4D-AF38-8D83479181AC}"/>
              </a:ext>
            </a:extLst>
          </p:cNvPr>
          <p:cNvSpPr txBox="1"/>
          <p:nvPr/>
        </p:nvSpPr>
        <p:spPr>
          <a:xfrm>
            <a:off x="2368460" y="4695825"/>
            <a:ext cx="1672703" cy="564835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Prosciutto</a:t>
            </a:r>
            <a:endParaRPr sz="1400" dirty="0">
              <a:latin typeface="Times-BoldItalic"/>
              <a:cs typeface="Times-BoldItalic"/>
            </a:endParaRPr>
          </a:p>
          <a:p>
            <a:pPr marL="12700" marR="5080">
              <a:lnSpc>
                <a:spcPct val="104200"/>
              </a:lnSpc>
              <a:spcBef>
                <a:spcPts val="16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saftigem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Schinken</a:t>
            </a:r>
            <a:r>
              <a:rPr sz="800" i="1" spc="-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br>
              <a:rPr lang="it-IT" sz="800" i="1" spc="-105" dirty="0">
                <a:solidFill>
                  <a:srgbClr val="231F20"/>
                </a:solidFill>
                <a:latin typeface="Arial"/>
                <a:cs typeface="Arial"/>
              </a:rPr>
            </a:b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und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feinem</a:t>
            </a:r>
            <a:r>
              <a:rPr sz="800" i="1" spc="-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Mozzarella-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41" name="object 28">
            <a:extLst>
              <a:ext uri="{FF2B5EF4-FFF2-40B4-BE49-F238E27FC236}">
                <a16:creationId xmlns:a16="http://schemas.microsoft.com/office/drawing/2014/main" id="{8C717B5B-DB09-6B41-BC6D-0C8828BDF32A}"/>
              </a:ext>
            </a:extLst>
          </p:cNvPr>
          <p:cNvSpPr txBox="1"/>
          <p:nvPr/>
        </p:nvSpPr>
        <p:spPr>
          <a:xfrm>
            <a:off x="4037959" y="4774798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42" name="object 30">
            <a:extLst>
              <a:ext uri="{FF2B5EF4-FFF2-40B4-BE49-F238E27FC236}">
                <a16:creationId xmlns:a16="http://schemas.microsoft.com/office/drawing/2014/main" id="{A0C49C61-A1C1-9844-A170-2FD2E84AE6E4}"/>
              </a:ext>
            </a:extLst>
          </p:cNvPr>
          <p:cNvSpPr txBox="1"/>
          <p:nvPr/>
        </p:nvSpPr>
        <p:spPr>
          <a:xfrm>
            <a:off x="2371664" y="5584847"/>
            <a:ext cx="1666070" cy="671338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50" dirty="0">
                <a:solidFill>
                  <a:srgbClr val="231F20"/>
                </a:solidFill>
                <a:latin typeface="Times-BoldItalic"/>
                <a:cs typeface="Times-BoldItalic"/>
              </a:rPr>
              <a:t>Verdure</a:t>
            </a:r>
            <a:r>
              <a:rPr sz="1400" b="1" i="1" spc="-130" dirty="0">
                <a:solidFill>
                  <a:srgbClr val="231F20"/>
                </a:solidFill>
                <a:latin typeface="Times-BoldItalic"/>
                <a:cs typeface="Times-BoldItalic"/>
              </a:rPr>
              <a:t> </a:t>
            </a:r>
            <a:r>
              <a:rPr sz="1400" b="1" i="1" spc="-35" dirty="0">
                <a:solidFill>
                  <a:srgbClr val="231F20"/>
                </a:solidFill>
                <a:latin typeface="Times-BoldItalic"/>
                <a:cs typeface="Times-BoldItalic"/>
              </a:rPr>
              <a:t>Grigliate</a:t>
            </a:r>
            <a:endParaRPr sz="1400" dirty="0">
              <a:latin typeface="Times-BoldItalic"/>
              <a:cs typeface="Times-BoldItalic"/>
            </a:endParaRPr>
          </a:p>
          <a:p>
            <a:pPr marL="12700">
              <a:spcBef>
                <a:spcPts val="20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gegrillter</a:t>
            </a:r>
            <a:r>
              <a:rPr sz="800" i="1" spc="-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Paprika,</a:t>
            </a:r>
            <a:endParaRPr sz="800" dirty="0">
              <a:latin typeface="Arial"/>
              <a:cs typeface="Arial"/>
            </a:endParaRPr>
          </a:p>
          <a:p>
            <a:pPr marL="12700">
              <a:spcBef>
                <a:spcPts val="4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Zucchini,</a:t>
            </a:r>
            <a:r>
              <a:rPr sz="800" i="1" spc="-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Aubergine</a:t>
            </a:r>
            <a:endParaRPr sz="800" dirty="0">
              <a:latin typeface="Arial"/>
              <a:cs typeface="Arial"/>
            </a:endParaRPr>
          </a:p>
          <a:p>
            <a:pPr marL="12700">
              <a:spcBef>
                <a:spcPts val="4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und feinem</a:t>
            </a:r>
            <a:r>
              <a:rPr sz="800" i="1" spc="-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Mozzarella-Käse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43" name="object 31">
            <a:extLst>
              <a:ext uri="{FF2B5EF4-FFF2-40B4-BE49-F238E27FC236}">
                <a16:creationId xmlns:a16="http://schemas.microsoft.com/office/drawing/2014/main" id="{08A5B01B-7275-EE44-9BA2-41723F7E4378}"/>
              </a:ext>
            </a:extLst>
          </p:cNvPr>
          <p:cNvSpPr txBox="1"/>
          <p:nvPr/>
        </p:nvSpPr>
        <p:spPr>
          <a:xfrm>
            <a:off x="4041163" y="5670608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44" name="object 33">
            <a:extLst>
              <a:ext uri="{FF2B5EF4-FFF2-40B4-BE49-F238E27FC236}">
                <a16:creationId xmlns:a16="http://schemas.microsoft.com/office/drawing/2014/main" id="{7E5E5714-26A8-424B-8BD6-0CF7BB4F2F49}"/>
              </a:ext>
            </a:extLst>
          </p:cNvPr>
          <p:cNvSpPr txBox="1"/>
          <p:nvPr/>
        </p:nvSpPr>
        <p:spPr>
          <a:xfrm>
            <a:off x="2371663" y="6561254"/>
            <a:ext cx="2053493" cy="677493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Calabrese</a:t>
            </a:r>
            <a:r>
              <a:rPr sz="1400" b="1" i="1" spc="-114" dirty="0">
                <a:solidFill>
                  <a:srgbClr val="231F20"/>
                </a:solidFill>
                <a:latin typeface="Times-BoldItalic"/>
                <a:cs typeface="Times-BoldItalic"/>
              </a:rPr>
              <a:t> </a:t>
            </a:r>
            <a:r>
              <a:rPr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Piccante</a:t>
            </a:r>
            <a:endParaRPr sz="1400" dirty="0">
              <a:latin typeface="Times-BoldItalic"/>
              <a:cs typeface="Times-BoldItalic"/>
            </a:endParaRPr>
          </a:p>
          <a:p>
            <a:pPr marL="12700" marR="376530">
              <a:lnSpc>
                <a:spcPct val="104200"/>
              </a:lnSpc>
              <a:spcBef>
                <a:spcPts val="16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scharfer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 Calabrese-Salami, Peperoni und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feinem</a:t>
            </a:r>
            <a:r>
              <a:rPr sz="800" i="1" spc="-9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Mozzarella</a:t>
            </a:r>
            <a:r>
              <a:rPr lang="it-IT" sz="800" i="1" spc="-10" dirty="0">
                <a:solidFill>
                  <a:srgbClr val="231F20"/>
                </a:solidFill>
                <a:latin typeface="Arial"/>
                <a:cs typeface="Arial"/>
              </a:rPr>
              <a:t>-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45" name="object 34">
            <a:extLst>
              <a:ext uri="{FF2B5EF4-FFF2-40B4-BE49-F238E27FC236}">
                <a16:creationId xmlns:a16="http://schemas.microsoft.com/office/drawing/2014/main" id="{1D197175-C9F0-A04E-AE3D-BEF417C79A04}"/>
              </a:ext>
            </a:extLst>
          </p:cNvPr>
          <p:cNvSpPr txBox="1"/>
          <p:nvPr/>
        </p:nvSpPr>
        <p:spPr>
          <a:xfrm>
            <a:off x="4037959" y="6631335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46" name="object 37">
            <a:extLst>
              <a:ext uri="{FF2B5EF4-FFF2-40B4-BE49-F238E27FC236}">
                <a16:creationId xmlns:a16="http://schemas.microsoft.com/office/drawing/2014/main" id="{9192F555-EADE-9345-8C53-6DA1EA57FBCC}"/>
              </a:ext>
            </a:extLst>
          </p:cNvPr>
          <p:cNvSpPr txBox="1"/>
          <p:nvPr/>
        </p:nvSpPr>
        <p:spPr>
          <a:xfrm>
            <a:off x="2371664" y="7439025"/>
            <a:ext cx="1666070" cy="564835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60" dirty="0">
                <a:solidFill>
                  <a:srgbClr val="231F20"/>
                </a:solidFill>
                <a:latin typeface="Times-BoldItalic"/>
                <a:cs typeface="Times-BoldItalic"/>
              </a:rPr>
              <a:t>Tonno</a:t>
            </a:r>
            <a:endParaRPr sz="1400" dirty="0">
              <a:latin typeface="Times-BoldItalic"/>
              <a:cs typeface="Times-BoldItalic"/>
            </a:endParaRPr>
          </a:p>
          <a:p>
            <a:pPr marL="12700" marR="5080">
              <a:lnSpc>
                <a:spcPct val="104200"/>
              </a:lnSpc>
              <a:spcBef>
                <a:spcPts val="16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Thunfisch-Zwiebel-Belag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  </a:t>
            </a:r>
            <a:br>
              <a:rPr lang="it-IT" sz="800" i="1" spc="-10" dirty="0">
                <a:solidFill>
                  <a:srgbClr val="231F20"/>
                </a:solidFill>
                <a:latin typeface="Arial"/>
                <a:cs typeface="Arial"/>
              </a:rPr>
            </a:b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und feinem</a:t>
            </a:r>
            <a:r>
              <a:rPr sz="800" i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Mozzarella-Käse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47" name="object 38">
            <a:extLst>
              <a:ext uri="{FF2B5EF4-FFF2-40B4-BE49-F238E27FC236}">
                <a16:creationId xmlns:a16="http://schemas.microsoft.com/office/drawing/2014/main" id="{E60C2EE8-EBC7-7E47-811E-9805745DCF60}"/>
              </a:ext>
            </a:extLst>
          </p:cNvPr>
          <p:cNvSpPr txBox="1"/>
          <p:nvPr/>
        </p:nvSpPr>
        <p:spPr>
          <a:xfrm>
            <a:off x="4037959" y="7517826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48" name="object 51">
            <a:extLst>
              <a:ext uri="{FF2B5EF4-FFF2-40B4-BE49-F238E27FC236}">
                <a16:creationId xmlns:a16="http://schemas.microsoft.com/office/drawing/2014/main" id="{C79B5E94-284C-8F4C-811D-CF439723B5C8}"/>
              </a:ext>
            </a:extLst>
          </p:cNvPr>
          <p:cNvSpPr txBox="1"/>
          <p:nvPr/>
        </p:nvSpPr>
        <p:spPr>
          <a:xfrm>
            <a:off x="2371664" y="8267696"/>
            <a:ext cx="1666070" cy="692882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20" dirty="0">
                <a:solidFill>
                  <a:srgbClr val="231F20"/>
                </a:solidFill>
                <a:latin typeface="Times-BoldItalic"/>
                <a:cs typeface="Times-BoldItalic"/>
              </a:rPr>
              <a:t>BBQ</a:t>
            </a:r>
            <a:r>
              <a:rPr sz="1400" b="1" i="1" spc="-70" dirty="0">
                <a:solidFill>
                  <a:srgbClr val="231F20"/>
                </a:solidFill>
                <a:latin typeface="Times-BoldItalic"/>
                <a:cs typeface="Times-BoldItalic"/>
              </a:rPr>
              <a:t> </a:t>
            </a:r>
            <a:r>
              <a:rPr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Pollo</a:t>
            </a:r>
            <a:endParaRPr sz="1400" dirty="0">
              <a:latin typeface="Times-BoldItalic"/>
              <a:cs typeface="Times-BoldItalic"/>
            </a:endParaRPr>
          </a:p>
          <a:p>
            <a:pPr marL="12700" marR="5080">
              <a:lnSpc>
                <a:spcPct val="104200"/>
              </a:lnSpc>
              <a:spcBef>
                <a:spcPts val="16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marinierter</a:t>
            </a:r>
            <a:r>
              <a:rPr sz="800" i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Hähnchenbrust,  pikanter BBQ-Sauce,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roten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Zwiebeln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 und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feinem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 Mozzarella-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49" name="object 52">
            <a:extLst>
              <a:ext uri="{FF2B5EF4-FFF2-40B4-BE49-F238E27FC236}">
                <a16:creationId xmlns:a16="http://schemas.microsoft.com/office/drawing/2014/main" id="{09603224-77CD-D84F-9B50-1480CB53A44A}"/>
              </a:ext>
            </a:extLst>
          </p:cNvPr>
          <p:cNvSpPr txBox="1"/>
          <p:nvPr/>
        </p:nvSpPr>
        <p:spPr>
          <a:xfrm>
            <a:off x="4037959" y="8333323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pic>
        <p:nvPicPr>
          <p:cNvPr id="150" name="Immagine 188">
            <a:extLst>
              <a:ext uri="{FF2B5EF4-FFF2-40B4-BE49-F238E27FC236}">
                <a16:creationId xmlns:a16="http://schemas.microsoft.com/office/drawing/2014/main" id="{9D1D98A7-A919-FB42-A5D9-E8689E8A10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372" y="7306357"/>
            <a:ext cx="153670" cy="153670"/>
          </a:xfrm>
          <a:prstGeom prst="rect">
            <a:avLst/>
          </a:prstGeom>
        </p:spPr>
      </p:pic>
      <p:pic>
        <p:nvPicPr>
          <p:cNvPr id="151" name="Immagine 189">
            <a:extLst>
              <a:ext uri="{FF2B5EF4-FFF2-40B4-BE49-F238E27FC236}">
                <a16:creationId xmlns:a16="http://schemas.microsoft.com/office/drawing/2014/main" id="{26836D68-A272-BA43-83D4-949455DD35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401" y="7306357"/>
            <a:ext cx="153670" cy="153670"/>
          </a:xfrm>
          <a:prstGeom prst="rect">
            <a:avLst/>
          </a:prstGeom>
        </p:spPr>
      </p:pic>
      <p:pic>
        <p:nvPicPr>
          <p:cNvPr id="153" name="Immagine 191">
            <a:extLst>
              <a:ext uri="{FF2B5EF4-FFF2-40B4-BE49-F238E27FC236}">
                <a16:creationId xmlns:a16="http://schemas.microsoft.com/office/drawing/2014/main" id="{FC75B9D8-CC69-6A49-B20D-A3E77CF0DE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618" y="8057072"/>
            <a:ext cx="153670" cy="153670"/>
          </a:xfrm>
          <a:prstGeom prst="rect">
            <a:avLst/>
          </a:prstGeom>
        </p:spPr>
      </p:pic>
      <p:pic>
        <p:nvPicPr>
          <p:cNvPr id="154" name="Immagine 192">
            <a:extLst>
              <a:ext uri="{FF2B5EF4-FFF2-40B4-BE49-F238E27FC236}">
                <a16:creationId xmlns:a16="http://schemas.microsoft.com/office/drawing/2014/main" id="{E6DA0DD5-FD21-A848-A9D9-CF3AE2E1E7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392" y="8057072"/>
            <a:ext cx="153670" cy="153670"/>
          </a:xfrm>
          <a:prstGeom prst="rect">
            <a:avLst/>
          </a:prstGeom>
        </p:spPr>
      </p:pic>
      <p:pic>
        <p:nvPicPr>
          <p:cNvPr id="155" name="Immagine 193">
            <a:extLst>
              <a:ext uri="{FF2B5EF4-FFF2-40B4-BE49-F238E27FC236}">
                <a16:creationId xmlns:a16="http://schemas.microsoft.com/office/drawing/2014/main" id="{063D1F0C-BB98-B44B-8DD0-988E7109AEB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770" y="8057072"/>
            <a:ext cx="153670" cy="153670"/>
          </a:xfrm>
          <a:prstGeom prst="rect">
            <a:avLst/>
          </a:prstGeom>
        </p:spPr>
      </p:pic>
      <p:pic>
        <p:nvPicPr>
          <p:cNvPr id="156" name="Immagine 194">
            <a:extLst>
              <a:ext uri="{FF2B5EF4-FFF2-40B4-BE49-F238E27FC236}">
                <a16:creationId xmlns:a16="http://schemas.microsoft.com/office/drawing/2014/main" id="{35781876-2F68-B244-B3D2-DF24C11EAC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401" y="6327303"/>
            <a:ext cx="153670" cy="153670"/>
          </a:xfrm>
          <a:prstGeom prst="rect">
            <a:avLst/>
          </a:prstGeom>
        </p:spPr>
      </p:pic>
      <p:pic>
        <p:nvPicPr>
          <p:cNvPr id="157" name="Immagine 195">
            <a:extLst>
              <a:ext uri="{FF2B5EF4-FFF2-40B4-BE49-F238E27FC236}">
                <a16:creationId xmlns:a16="http://schemas.microsoft.com/office/drawing/2014/main" id="{6544FE82-0496-B44E-AD23-93AECE4885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040" y="6327303"/>
            <a:ext cx="153670" cy="153670"/>
          </a:xfrm>
          <a:prstGeom prst="rect">
            <a:avLst/>
          </a:prstGeom>
        </p:spPr>
      </p:pic>
      <p:pic>
        <p:nvPicPr>
          <p:cNvPr id="158" name="Immagine 196">
            <a:extLst>
              <a:ext uri="{FF2B5EF4-FFF2-40B4-BE49-F238E27FC236}">
                <a16:creationId xmlns:a16="http://schemas.microsoft.com/office/drawing/2014/main" id="{DA87C596-91C5-D741-88C0-500933E92C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762" y="6327303"/>
            <a:ext cx="153670" cy="153670"/>
          </a:xfrm>
          <a:prstGeom prst="rect">
            <a:avLst/>
          </a:prstGeom>
        </p:spPr>
      </p:pic>
      <p:pic>
        <p:nvPicPr>
          <p:cNvPr id="159" name="Immagine 197">
            <a:extLst>
              <a:ext uri="{FF2B5EF4-FFF2-40B4-BE49-F238E27FC236}">
                <a16:creationId xmlns:a16="http://schemas.microsoft.com/office/drawing/2014/main" id="{3780F0A2-543C-3B47-8169-DC5E06065C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105" y="5323474"/>
            <a:ext cx="153670" cy="153670"/>
          </a:xfrm>
          <a:prstGeom prst="rect">
            <a:avLst/>
          </a:prstGeom>
        </p:spPr>
      </p:pic>
      <p:pic>
        <p:nvPicPr>
          <p:cNvPr id="160" name="Immagine 198">
            <a:extLst>
              <a:ext uri="{FF2B5EF4-FFF2-40B4-BE49-F238E27FC236}">
                <a16:creationId xmlns:a16="http://schemas.microsoft.com/office/drawing/2014/main" id="{B37CEFEE-05EB-024C-9EDD-292A36F34D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217" y="5323474"/>
            <a:ext cx="153670" cy="153670"/>
          </a:xfrm>
          <a:prstGeom prst="rect">
            <a:avLst/>
          </a:prstGeom>
        </p:spPr>
      </p:pic>
      <p:pic>
        <p:nvPicPr>
          <p:cNvPr id="163" name="Immagine 201">
            <a:extLst>
              <a:ext uri="{FF2B5EF4-FFF2-40B4-BE49-F238E27FC236}">
                <a16:creationId xmlns:a16="http://schemas.microsoft.com/office/drawing/2014/main" id="{DE4A765E-AF47-1049-AF1E-9A7E4B81B1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295" y="4542155"/>
            <a:ext cx="153670" cy="153670"/>
          </a:xfrm>
          <a:prstGeom prst="rect">
            <a:avLst/>
          </a:prstGeom>
        </p:spPr>
      </p:pic>
      <p:pic>
        <p:nvPicPr>
          <p:cNvPr id="164" name="Immagine 202">
            <a:extLst>
              <a:ext uri="{FF2B5EF4-FFF2-40B4-BE49-F238E27FC236}">
                <a16:creationId xmlns:a16="http://schemas.microsoft.com/office/drawing/2014/main" id="{0E436A06-AB1B-C34F-9E2D-95F273E451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614" y="4542155"/>
            <a:ext cx="153670" cy="153670"/>
          </a:xfrm>
          <a:prstGeom prst="rect">
            <a:avLst/>
          </a:prstGeom>
        </p:spPr>
      </p:pic>
      <p:pic>
        <p:nvPicPr>
          <p:cNvPr id="166" name="Immagine 204">
            <a:extLst>
              <a:ext uri="{FF2B5EF4-FFF2-40B4-BE49-F238E27FC236}">
                <a16:creationId xmlns:a16="http://schemas.microsoft.com/office/drawing/2014/main" id="{76B69D21-20A3-2C44-877E-5B7D51D525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308" y="3055677"/>
            <a:ext cx="153670" cy="153670"/>
          </a:xfrm>
          <a:prstGeom prst="rect">
            <a:avLst/>
          </a:prstGeom>
        </p:spPr>
      </p:pic>
      <p:pic>
        <p:nvPicPr>
          <p:cNvPr id="167" name="Immagine 205">
            <a:extLst>
              <a:ext uri="{FF2B5EF4-FFF2-40B4-BE49-F238E27FC236}">
                <a16:creationId xmlns:a16="http://schemas.microsoft.com/office/drawing/2014/main" id="{72DE051F-99D9-6A4D-8724-FF80C501AF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700" y="3055677"/>
            <a:ext cx="153670" cy="153670"/>
          </a:xfrm>
          <a:prstGeom prst="rect">
            <a:avLst/>
          </a:prstGeom>
        </p:spPr>
      </p:pic>
      <p:pic>
        <p:nvPicPr>
          <p:cNvPr id="168" name="Immagine 206">
            <a:extLst>
              <a:ext uri="{FF2B5EF4-FFF2-40B4-BE49-F238E27FC236}">
                <a16:creationId xmlns:a16="http://schemas.microsoft.com/office/drawing/2014/main" id="{B1933962-E74B-EA4D-8446-63C937E4ED3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916" y="3055677"/>
            <a:ext cx="153670" cy="153670"/>
          </a:xfrm>
          <a:prstGeom prst="rect">
            <a:avLst/>
          </a:prstGeom>
        </p:spPr>
      </p:pic>
      <p:pic>
        <p:nvPicPr>
          <p:cNvPr id="169" name="Immagine 207">
            <a:extLst>
              <a:ext uri="{FF2B5EF4-FFF2-40B4-BE49-F238E27FC236}">
                <a16:creationId xmlns:a16="http://schemas.microsoft.com/office/drawing/2014/main" id="{99BC061E-CFD8-2746-8FBB-7FBDC584E3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786" y="9037955"/>
            <a:ext cx="153670" cy="153670"/>
          </a:xfrm>
          <a:prstGeom prst="rect">
            <a:avLst/>
          </a:prstGeom>
        </p:spPr>
      </p:pic>
      <p:pic>
        <p:nvPicPr>
          <p:cNvPr id="170" name="Immagine 208">
            <a:extLst>
              <a:ext uri="{FF2B5EF4-FFF2-40B4-BE49-F238E27FC236}">
                <a16:creationId xmlns:a16="http://schemas.microsoft.com/office/drawing/2014/main" id="{C34EA662-5CE6-4549-A302-FA2518BB93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392" y="9037955"/>
            <a:ext cx="153670" cy="153670"/>
          </a:xfrm>
          <a:prstGeom prst="rect">
            <a:avLst/>
          </a:prstGeom>
        </p:spPr>
      </p:pic>
      <p:pic>
        <p:nvPicPr>
          <p:cNvPr id="171" name="Immagine 210">
            <a:extLst>
              <a:ext uri="{FF2B5EF4-FFF2-40B4-BE49-F238E27FC236}">
                <a16:creationId xmlns:a16="http://schemas.microsoft.com/office/drawing/2014/main" id="{AF4F10C5-800D-1244-B2E5-191B92EB0D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507" y="2208768"/>
            <a:ext cx="139700" cy="139700"/>
          </a:xfrm>
          <a:prstGeom prst="rect">
            <a:avLst/>
          </a:prstGeom>
        </p:spPr>
      </p:pic>
      <p:pic>
        <p:nvPicPr>
          <p:cNvPr id="172" name="Immagine 211">
            <a:extLst>
              <a:ext uri="{FF2B5EF4-FFF2-40B4-BE49-F238E27FC236}">
                <a16:creationId xmlns:a16="http://schemas.microsoft.com/office/drawing/2014/main" id="{8DDC7965-33E6-8B46-BF51-661D788C9A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773" y="2208768"/>
            <a:ext cx="139700" cy="139700"/>
          </a:xfrm>
          <a:prstGeom prst="rect">
            <a:avLst/>
          </a:prstGeom>
        </p:spPr>
      </p:pic>
      <p:pic>
        <p:nvPicPr>
          <p:cNvPr id="173" name="Immagine 212">
            <a:extLst>
              <a:ext uri="{FF2B5EF4-FFF2-40B4-BE49-F238E27FC236}">
                <a16:creationId xmlns:a16="http://schemas.microsoft.com/office/drawing/2014/main" id="{5976FAD3-6AF2-8A4C-BA98-C8850C1E50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243" y="2208768"/>
            <a:ext cx="139700" cy="139700"/>
          </a:xfrm>
          <a:prstGeom prst="rect">
            <a:avLst/>
          </a:prstGeom>
        </p:spPr>
      </p:pic>
      <p:sp>
        <p:nvSpPr>
          <p:cNvPr id="48" name="object 27">
            <a:extLst>
              <a:ext uri="{FF2B5EF4-FFF2-40B4-BE49-F238E27FC236}">
                <a16:creationId xmlns:a16="http://schemas.microsoft.com/office/drawing/2014/main" id="{BCEE5531-8D97-42E8-9176-0E0C6FE0EEAB}"/>
              </a:ext>
            </a:extLst>
          </p:cNvPr>
          <p:cNvSpPr txBox="1"/>
          <p:nvPr/>
        </p:nvSpPr>
        <p:spPr>
          <a:xfrm>
            <a:off x="2391243" y="9191625"/>
            <a:ext cx="1672703" cy="549446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lang="de-DE"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Hawaii</a:t>
            </a:r>
            <a:endParaRPr sz="1400" dirty="0">
              <a:latin typeface="Times-BoldItalic"/>
              <a:cs typeface="Times-BoldItalic"/>
            </a:endParaRPr>
          </a:p>
          <a:p>
            <a:pPr marL="12700" marR="5080">
              <a:lnSpc>
                <a:spcPct val="104200"/>
              </a:lnSpc>
              <a:spcBef>
                <a:spcPts val="16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saftigem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de-DE" sz="800" i="1" spc="-1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chinken</a:t>
            </a:r>
            <a:r>
              <a:rPr lang="de-DE" sz="800" i="1" spc="-10" dirty="0">
                <a:solidFill>
                  <a:srgbClr val="231F20"/>
                </a:solidFill>
                <a:latin typeface="Arial"/>
                <a:cs typeface="Arial"/>
              </a:rPr>
              <a:t> und fruchtiger Ananas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49" name="object 28">
            <a:extLst>
              <a:ext uri="{FF2B5EF4-FFF2-40B4-BE49-F238E27FC236}">
                <a16:creationId xmlns:a16="http://schemas.microsoft.com/office/drawing/2014/main" id="{A9BC4425-5409-446D-90AF-D688BF5C38E8}"/>
              </a:ext>
            </a:extLst>
          </p:cNvPr>
          <p:cNvSpPr txBox="1"/>
          <p:nvPr/>
        </p:nvSpPr>
        <p:spPr>
          <a:xfrm>
            <a:off x="4034530" y="9300948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2" name="object 9">
            <a:extLst>
              <a:ext uri="{FF2B5EF4-FFF2-40B4-BE49-F238E27FC236}">
                <a16:creationId xmlns:a16="http://schemas.microsoft.com/office/drawing/2014/main" id="{62704BD2-5333-F75E-1570-A1F98F74BC2A}"/>
              </a:ext>
            </a:extLst>
          </p:cNvPr>
          <p:cNvSpPr txBox="1"/>
          <p:nvPr/>
        </p:nvSpPr>
        <p:spPr>
          <a:xfrm>
            <a:off x="2367756" y="3189948"/>
            <a:ext cx="1669272" cy="703141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lang="de-DE"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Kürbis Spinat vegan</a:t>
            </a:r>
          </a:p>
          <a:p>
            <a:pPr marL="12700" marR="97147">
              <a:lnSpc>
                <a:spcPct val="104200"/>
              </a:lnSpc>
              <a:spcBef>
                <a:spcPts val="160"/>
              </a:spcBef>
            </a:pPr>
            <a:r>
              <a:rPr lang="de-DE" sz="800" i="1" spc="-10" dirty="0">
                <a:solidFill>
                  <a:srgbClr val="231F20"/>
                </a:solidFill>
                <a:latin typeface="Arial"/>
                <a:cs typeface="Arial"/>
              </a:rPr>
              <a:t>Mit Spinat, gegrilltem Kürbis und geriebenem Pizzabelag.</a:t>
            </a:r>
          </a:p>
          <a:p>
            <a:pPr marL="12700" marR="97147">
              <a:lnSpc>
                <a:spcPct val="104200"/>
              </a:lnSpc>
              <a:spcBef>
                <a:spcPts val="160"/>
              </a:spcBef>
            </a:pPr>
            <a:endParaRPr lang="de-DE" sz="800" dirty="0">
              <a:latin typeface="Arial"/>
              <a:cs typeface="Arial"/>
            </a:endParaRPr>
          </a:p>
        </p:txBody>
      </p:sp>
      <p:sp>
        <p:nvSpPr>
          <p:cNvPr id="3" name="object 10">
            <a:extLst>
              <a:ext uri="{FF2B5EF4-FFF2-40B4-BE49-F238E27FC236}">
                <a16:creationId xmlns:a16="http://schemas.microsoft.com/office/drawing/2014/main" id="{F37E8F56-FB6A-F8F8-298B-89D2D4173091}"/>
              </a:ext>
            </a:extLst>
          </p:cNvPr>
          <p:cNvSpPr txBox="1"/>
          <p:nvPr/>
        </p:nvSpPr>
        <p:spPr>
          <a:xfrm>
            <a:off x="4037253" y="3267397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pic>
        <p:nvPicPr>
          <p:cNvPr id="4" name="Immagine 204">
            <a:extLst>
              <a:ext uri="{FF2B5EF4-FFF2-40B4-BE49-F238E27FC236}">
                <a16:creationId xmlns:a16="http://schemas.microsoft.com/office/drawing/2014/main" id="{F5D3F763-8BDA-4AD2-3803-DA5882850F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942" y="3781425"/>
            <a:ext cx="153670" cy="153670"/>
          </a:xfrm>
          <a:prstGeom prst="rect">
            <a:avLst/>
          </a:prstGeom>
        </p:spPr>
      </p:pic>
      <p:pic>
        <p:nvPicPr>
          <p:cNvPr id="5" name="Immagine 205">
            <a:extLst>
              <a:ext uri="{FF2B5EF4-FFF2-40B4-BE49-F238E27FC236}">
                <a16:creationId xmlns:a16="http://schemas.microsoft.com/office/drawing/2014/main" id="{C40FF120-265C-BACA-7666-CAC91FB2C1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334" y="3781425"/>
            <a:ext cx="153670" cy="153670"/>
          </a:xfrm>
          <a:prstGeom prst="rect">
            <a:avLst/>
          </a:prstGeom>
        </p:spPr>
      </p:pic>
      <p:pic>
        <p:nvPicPr>
          <p:cNvPr id="6" name="Immagine 206">
            <a:extLst>
              <a:ext uri="{FF2B5EF4-FFF2-40B4-BE49-F238E27FC236}">
                <a16:creationId xmlns:a16="http://schemas.microsoft.com/office/drawing/2014/main" id="{838980E7-10BA-C157-B95D-AA4DDA8842B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83550" y="3781425"/>
            <a:ext cx="153670" cy="153670"/>
          </a:xfrm>
          <a:prstGeom prst="rect">
            <a:avLst/>
          </a:prstGeom>
        </p:spPr>
      </p:pic>
      <p:sp>
        <p:nvSpPr>
          <p:cNvPr id="7" name="object 27">
            <a:extLst>
              <a:ext uri="{FF2B5EF4-FFF2-40B4-BE49-F238E27FC236}">
                <a16:creationId xmlns:a16="http://schemas.microsoft.com/office/drawing/2014/main" id="{E7656FAB-C3F0-0D14-09C8-9796D0A89491}"/>
              </a:ext>
            </a:extLst>
          </p:cNvPr>
          <p:cNvSpPr txBox="1"/>
          <p:nvPr/>
        </p:nvSpPr>
        <p:spPr>
          <a:xfrm>
            <a:off x="2384323" y="9937579"/>
            <a:ext cx="1672703" cy="549446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lang="de-DE" sz="1400" b="1" i="1" spc="-30" dirty="0" err="1">
                <a:solidFill>
                  <a:srgbClr val="231F20"/>
                </a:solidFill>
                <a:latin typeface="Times-BoldItalic"/>
                <a:cs typeface="Times-BoldItalic"/>
              </a:rPr>
              <a:t>Speciale</a:t>
            </a:r>
            <a:endParaRPr sz="1400" dirty="0">
              <a:latin typeface="Times-BoldItalic"/>
              <a:cs typeface="Times-BoldItalic"/>
            </a:endParaRPr>
          </a:p>
          <a:p>
            <a:pPr marL="12700" marR="5080">
              <a:lnSpc>
                <a:spcPct val="104200"/>
              </a:lnSpc>
              <a:spcBef>
                <a:spcPts val="160"/>
              </a:spcBef>
            </a:pPr>
            <a:r>
              <a:rPr lang="de-DE" sz="800" i="1" spc="-10" dirty="0">
                <a:solidFill>
                  <a:srgbClr val="231F20"/>
                </a:solidFill>
                <a:latin typeface="Arial"/>
                <a:cs typeface="Arial"/>
              </a:rPr>
              <a:t>Mit Salami, Schinken, Champignons und  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8" name="object 28">
            <a:extLst>
              <a:ext uri="{FF2B5EF4-FFF2-40B4-BE49-F238E27FC236}">
                <a16:creationId xmlns:a16="http://schemas.microsoft.com/office/drawing/2014/main" id="{83B7EB96-DCBA-C6ED-849A-BEF4FA3D2009}"/>
              </a:ext>
            </a:extLst>
          </p:cNvPr>
          <p:cNvSpPr txBox="1"/>
          <p:nvPr/>
        </p:nvSpPr>
        <p:spPr>
          <a:xfrm>
            <a:off x="4027610" y="10046902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pic>
        <p:nvPicPr>
          <p:cNvPr id="9" name="Immagine 197">
            <a:extLst>
              <a:ext uri="{FF2B5EF4-FFF2-40B4-BE49-F238E27FC236}">
                <a16:creationId xmlns:a16="http://schemas.microsoft.com/office/drawing/2014/main" id="{DD68CC17-BCED-9D82-5763-21FC750778A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756" y="10535424"/>
            <a:ext cx="153670" cy="153670"/>
          </a:xfrm>
          <a:prstGeom prst="rect">
            <a:avLst/>
          </a:prstGeom>
        </p:spPr>
      </p:pic>
      <p:pic>
        <p:nvPicPr>
          <p:cNvPr id="10" name="Immagine 198">
            <a:extLst>
              <a:ext uri="{FF2B5EF4-FFF2-40B4-BE49-F238E27FC236}">
                <a16:creationId xmlns:a16="http://schemas.microsoft.com/office/drawing/2014/main" id="{8F4A4EFC-4D90-2791-4F86-68E7F78DF0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868" y="10535424"/>
            <a:ext cx="153670" cy="153670"/>
          </a:xfrm>
          <a:prstGeom prst="rect">
            <a:avLst/>
          </a:prstGeom>
        </p:spPr>
      </p:pic>
      <p:pic>
        <p:nvPicPr>
          <p:cNvPr id="11" name="Immagine 197">
            <a:extLst>
              <a:ext uri="{FF2B5EF4-FFF2-40B4-BE49-F238E27FC236}">
                <a16:creationId xmlns:a16="http://schemas.microsoft.com/office/drawing/2014/main" id="{0A18B6D9-D311-2B1A-E0DE-76C447B7AE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676" y="9772210"/>
            <a:ext cx="153670" cy="153670"/>
          </a:xfrm>
          <a:prstGeom prst="rect">
            <a:avLst/>
          </a:prstGeom>
        </p:spPr>
      </p:pic>
      <p:pic>
        <p:nvPicPr>
          <p:cNvPr id="12" name="Immagine 198">
            <a:extLst>
              <a:ext uri="{FF2B5EF4-FFF2-40B4-BE49-F238E27FC236}">
                <a16:creationId xmlns:a16="http://schemas.microsoft.com/office/drawing/2014/main" id="{2DE9731E-F2B7-295F-D520-38E17EE21E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788" y="9772210"/>
            <a:ext cx="153670" cy="153670"/>
          </a:xfrm>
          <a:prstGeom prst="rect">
            <a:avLst/>
          </a:prstGeom>
        </p:spPr>
      </p:pic>
      <p:sp>
        <p:nvSpPr>
          <p:cNvPr id="13" name="object 51">
            <a:extLst>
              <a:ext uri="{FF2B5EF4-FFF2-40B4-BE49-F238E27FC236}">
                <a16:creationId xmlns:a16="http://schemas.microsoft.com/office/drawing/2014/main" id="{13D9837A-F701-C25D-56BA-D485FF4FE9F8}"/>
              </a:ext>
            </a:extLst>
          </p:cNvPr>
          <p:cNvSpPr/>
          <p:nvPr/>
        </p:nvSpPr>
        <p:spPr>
          <a:xfrm>
            <a:off x="2327154" y="123825"/>
            <a:ext cx="1793202" cy="81398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90"/>
          </a:p>
        </p:txBody>
      </p:sp>
    </p:spTree>
    <p:extLst>
      <p:ext uri="{BB962C8B-B14F-4D97-AF65-F5344CB8AC3E}">
        <p14:creationId xmlns:p14="http://schemas.microsoft.com/office/powerpoint/2010/main" val="73536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object 2">
            <a:extLst>
              <a:ext uri="{FF2B5EF4-FFF2-40B4-BE49-F238E27FC236}">
                <a16:creationId xmlns:a16="http://schemas.microsoft.com/office/drawing/2014/main" id="{652E7DBA-5DA1-174B-84A3-F1AD0E710E5F}"/>
              </a:ext>
            </a:extLst>
          </p:cNvPr>
          <p:cNvSpPr/>
          <p:nvPr/>
        </p:nvSpPr>
        <p:spPr>
          <a:xfrm>
            <a:off x="1977431" y="1"/>
            <a:ext cx="3096000" cy="10763250"/>
          </a:xfrm>
          <a:custGeom>
            <a:avLst/>
            <a:gdLst/>
            <a:ahLst/>
            <a:cxnLst/>
            <a:rect l="l" t="t" r="r" b="b"/>
            <a:pathLst>
              <a:path w="3060065" h="10764520">
                <a:moveTo>
                  <a:pt x="0" y="0"/>
                </a:moveTo>
                <a:lnTo>
                  <a:pt x="0" y="10763999"/>
                </a:lnTo>
                <a:lnTo>
                  <a:pt x="3060001" y="10763999"/>
                </a:lnTo>
                <a:lnTo>
                  <a:pt x="3060001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84999"/>
            </a:srgbClr>
          </a:solidFill>
        </p:spPr>
        <p:txBody>
          <a:bodyPr wrap="square" lIns="0" tIns="0" rIns="0" bIns="0" rtlCol="0"/>
          <a:lstStyle/>
          <a:p>
            <a:endParaRPr sz="1790"/>
          </a:p>
        </p:txBody>
      </p:sp>
      <p:sp>
        <p:nvSpPr>
          <p:cNvPr id="187" name="object 53">
            <a:extLst>
              <a:ext uri="{FF2B5EF4-FFF2-40B4-BE49-F238E27FC236}">
                <a16:creationId xmlns:a16="http://schemas.microsoft.com/office/drawing/2014/main" id="{F87CF8FE-D194-FB49-94FC-FACBD53916D8}"/>
              </a:ext>
            </a:extLst>
          </p:cNvPr>
          <p:cNvSpPr txBox="1">
            <a:spLocks/>
          </p:cNvSpPr>
          <p:nvPr/>
        </p:nvSpPr>
        <p:spPr>
          <a:xfrm>
            <a:off x="2344326" y="962025"/>
            <a:ext cx="1268730" cy="4362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lvl1pPr>
              <a:defRPr sz="2700" b="0" i="0">
                <a:solidFill>
                  <a:srgbClr val="231F20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 defTabSz="914400">
              <a:spcBef>
                <a:spcPts val="90"/>
              </a:spcBef>
            </a:pPr>
            <a:r>
              <a:rPr lang="it-IT" kern="0" spc="-10" dirty="0"/>
              <a:t>M </a:t>
            </a:r>
            <a:r>
              <a:rPr lang="it-IT" kern="0" spc="-5" dirty="0"/>
              <a:t>E </a:t>
            </a:r>
            <a:r>
              <a:rPr lang="it-IT" kern="0" spc="-10" dirty="0"/>
              <a:t>N</a:t>
            </a:r>
            <a:r>
              <a:rPr lang="it-IT" kern="0" spc="-475" dirty="0"/>
              <a:t> </a:t>
            </a:r>
            <a:r>
              <a:rPr lang="it-IT" kern="0" spc="-10" dirty="0"/>
              <a:t>Ü</a:t>
            </a:r>
          </a:p>
        </p:txBody>
      </p:sp>
      <p:sp>
        <p:nvSpPr>
          <p:cNvPr id="188" name="object 54">
            <a:extLst>
              <a:ext uri="{FF2B5EF4-FFF2-40B4-BE49-F238E27FC236}">
                <a16:creationId xmlns:a16="http://schemas.microsoft.com/office/drawing/2014/main" id="{7B34C3A2-8980-AC49-AFB4-DD5AD4625AD5}"/>
              </a:ext>
            </a:extLst>
          </p:cNvPr>
          <p:cNvSpPr/>
          <p:nvPr/>
        </p:nvSpPr>
        <p:spPr>
          <a:xfrm>
            <a:off x="2381159" y="1495425"/>
            <a:ext cx="2677796" cy="0"/>
          </a:xfrm>
          <a:custGeom>
            <a:avLst/>
            <a:gdLst/>
            <a:ahLst/>
            <a:cxnLst/>
            <a:rect l="l" t="t" r="r" b="b"/>
            <a:pathLst>
              <a:path w="2677795">
                <a:moveTo>
                  <a:pt x="0" y="0"/>
                </a:moveTo>
                <a:lnTo>
                  <a:pt x="2677504" y="0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1790"/>
          </a:p>
        </p:txBody>
      </p:sp>
      <p:sp>
        <p:nvSpPr>
          <p:cNvPr id="133" name="object 4">
            <a:extLst>
              <a:ext uri="{FF2B5EF4-FFF2-40B4-BE49-F238E27FC236}">
                <a16:creationId xmlns:a16="http://schemas.microsoft.com/office/drawing/2014/main" id="{AD56ED1E-76B2-1E4B-B3F8-EAC4B6B7A334}"/>
              </a:ext>
            </a:extLst>
          </p:cNvPr>
          <p:cNvSpPr txBox="1"/>
          <p:nvPr/>
        </p:nvSpPr>
        <p:spPr>
          <a:xfrm>
            <a:off x="3667112" y="10552514"/>
            <a:ext cx="1003935" cy="137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800" spc="-20" dirty="0">
                <a:solidFill>
                  <a:srgbClr val="231F20"/>
                </a:solidFill>
                <a:latin typeface="Arial"/>
                <a:cs typeface="Arial"/>
              </a:rPr>
              <a:t>*Alle Preise inkl.</a:t>
            </a:r>
            <a:r>
              <a:rPr sz="800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spc="-20" dirty="0">
                <a:solidFill>
                  <a:srgbClr val="231F20"/>
                </a:solidFill>
                <a:latin typeface="Arial"/>
                <a:cs typeface="Arial"/>
              </a:rPr>
              <a:t>Mw</a:t>
            </a:r>
            <a:r>
              <a:rPr lang="de-DE" sz="800" spc="-2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800" spc="-20" dirty="0">
                <a:solidFill>
                  <a:srgbClr val="231F20"/>
                </a:solidFill>
                <a:latin typeface="Arial"/>
                <a:cs typeface="Arial"/>
              </a:rPr>
              <a:t>t.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34" name="object 5">
            <a:extLst>
              <a:ext uri="{FF2B5EF4-FFF2-40B4-BE49-F238E27FC236}">
                <a16:creationId xmlns:a16="http://schemas.microsoft.com/office/drawing/2014/main" id="{4A93226C-2409-7E42-90A6-C9498907E62D}"/>
              </a:ext>
            </a:extLst>
          </p:cNvPr>
          <p:cNvSpPr txBox="1"/>
          <p:nvPr/>
        </p:nvSpPr>
        <p:spPr>
          <a:xfrm>
            <a:off x="2368462" y="1571625"/>
            <a:ext cx="1669272" cy="564835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35" dirty="0">
                <a:solidFill>
                  <a:srgbClr val="231F20"/>
                </a:solidFill>
                <a:latin typeface="Times-BoldItalic"/>
                <a:cs typeface="Times-BoldItalic"/>
              </a:rPr>
              <a:t>Margherita</a:t>
            </a:r>
            <a:endParaRPr sz="1400" dirty="0">
              <a:latin typeface="Times-BoldItalic"/>
              <a:cs typeface="Times-BoldItalic"/>
            </a:endParaRPr>
          </a:p>
          <a:p>
            <a:pPr marL="12700" marR="5080">
              <a:lnSpc>
                <a:spcPct val="104200"/>
              </a:lnSpc>
              <a:spcBef>
                <a:spcPts val="16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würziger </a:t>
            </a:r>
            <a:r>
              <a:rPr sz="800" i="1" spc="-20" dirty="0" err="1">
                <a:solidFill>
                  <a:srgbClr val="231F20"/>
                </a:solidFill>
                <a:latin typeface="Arial"/>
                <a:cs typeface="Arial"/>
              </a:rPr>
              <a:t>Tomatensoße</a:t>
            </a:r>
            <a:r>
              <a:rPr sz="800" i="1" spc="-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br>
              <a:rPr lang="it-IT" sz="800" i="1" spc="-20" dirty="0">
                <a:solidFill>
                  <a:srgbClr val="231F20"/>
                </a:solidFill>
                <a:latin typeface="Arial"/>
                <a:cs typeface="Arial"/>
              </a:rPr>
            </a:b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und feinem</a:t>
            </a:r>
            <a:r>
              <a:rPr sz="800" i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Mozzarella-Käse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35" name="object 6">
            <a:extLst>
              <a:ext uri="{FF2B5EF4-FFF2-40B4-BE49-F238E27FC236}">
                <a16:creationId xmlns:a16="http://schemas.microsoft.com/office/drawing/2014/main" id="{98D51678-E3C9-9042-A360-AE8BBC17931E}"/>
              </a:ext>
            </a:extLst>
          </p:cNvPr>
          <p:cNvSpPr txBox="1"/>
          <p:nvPr/>
        </p:nvSpPr>
        <p:spPr>
          <a:xfrm>
            <a:off x="4037959" y="1655483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36" name="object 9">
            <a:extLst>
              <a:ext uri="{FF2B5EF4-FFF2-40B4-BE49-F238E27FC236}">
                <a16:creationId xmlns:a16="http://schemas.microsoft.com/office/drawing/2014/main" id="{592BB59E-B582-4A4D-8412-7DD4970033F2}"/>
              </a:ext>
            </a:extLst>
          </p:cNvPr>
          <p:cNvSpPr txBox="1"/>
          <p:nvPr/>
        </p:nvSpPr>
        <p:spPr>
          <a:xfrm>
            <a:off x="2368462" y="2333625"/>
            <a:ext cx="1669272" cy="702945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Quattro</a:t>
            </a:r>
            <a:r>
              <a:rPr sz="1400" b="1" i="1" spc="-135" dirty="0">
                <a:solidFill>
                  <a:srgbClr val="231F20"/>
                </a:solidFill>
                <a:latin typeface="Times-BoldItalic"/>
                <a:cs typeface="Times-BoldItalic"/>
              </a:rPr>
              <a:t> </a:t>
            </a:r>
            <a:r>
              <a:rPr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Formaggi</a:t>
            </a:r>
            <a:endParaRPr sz="1400" dirty="0">
              <a:latin typeface="Times-BoldItalic"/>
              <a:cs typeface="Times-BoldItalic"/>
            </a:endParaRPr>
          </a:p>
          <a:p>
            <a:pPr marL="12700" marR="97147">
              <a:lnSpc>
                <a:spcPct val="104200"/>
              </a:lnSpc>
              <a:spcBef>
                <a:spcPts val="16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</a:t>
            </a:r>
            <a:r>
              <a:rPr sz="800" i="1" spc="-15" dirty="0">
                <a:solidFill>
                  <a:srgbClr val="231F20"/>
                </a:solidFill>
                <a:latin typeface="Arial"/>
                <a:cs typeface="Arial"/>
              </a:rPr>
              <a:t>Emmentaler-,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Provolone-,  Blauschimmel- und Mozzarella-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37" name="object 10">
            <a:extLst>
              <a:ext uri="{FF2B5EF4-FFF2-40B4-BE49-F238E27FC236}">
                <a16:creationId xmlns:a16="http://schemas.microsoft.com/office/drawing/2014/main" id="{FEA6D025-5C19-9044-8EE2-9A302BD9DB7B}"/>
              </a:ext>
            </a:extLst>
          </p:cNvPr>
          <p:cNvSpPr txBox="1"/>
          <p:nvPr/>
        </p:nvSpPr>
        <p:spPr>
          <a:xfrm>
            <a:off x="4037959" y="2411074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38" name="object 12">
            <a:extLst>
              <a:ext uri="{FF2B5EF4-FFF2-40B4-BE49-F238E27FC236}">
                <a16:creationId xmlns:a16="http://schemas.microsoft.com/office/drawing/2014/main" id="{57D7357E-94FD-654D-A28B-0E0AF348DADB}"/>
              </a:ext>
            </a:extLst>
          </p:cNvPr>
          <p:cNvSpPr txBox="1"/>
          <p:nvPr/>
        </p:nvSpPr>
        <p:spPr>
          <a:xfrm>
            <a:off x="2368462" y="3932279"/>
            <a:ext cx="1669272" cy="548227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35" dirty="0">
                <a:solidFill>
                  <a:srgbClr val="231F20"/>
                </a:solidFill>
                <a:latin typeface="Times-BoldItalic"/>
                <a:cs typeface="Times-BoldItalic"/>
              </a:rPr>
              <a:t>Salame</a:t>
            </a:r>
            <a:endParaRPr sz="1400" dirty="0">
              <a:latin typeface="Times-BoldItalic"/>
              <a:cs typeface="Times-BoldItalic"/>
            </a:endParaRPr>
          </a:p>
          <a:p>
            <a:pPr marL="12700">
              <a:spcBef>
                <a:spcPts val="20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herzhafter</a:t>
            </a:r>
            <a:r>
              <a:rPr sz="800" i="1" spc="-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Salami</a:t>
            </a:r>
            <a:endParaRPr sz="800" dirty="0">
              <a:latin typeface="Arial"/>
              <a:cs typeface="Arial"/>
            </a:endParaRPr>
          </a:p>
          <a:p>
            <a:pPr marL="12700">
              <a:spcBef>
                <a:spcPts val="4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und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feinem</a:t>
            </a:r>
            <a:r>
              <a:rPr sz="800" i="1" spc="-9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Mozzarella-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39" name="object 13">
            <a:extLst>
              <a:ext uri="{FF2B5EF4-FFF2-40B4-BE49-F238E27FC236}">
                <a16:creationId xmlns:a16="http://schemas.microsoft.com/office/drawing/2014/main" id="{F1080249-2D54-204D-A545-7168144C4D66}"/>
              </a:ext>
            </a:extLst>
          </p:cNvPr>
          <p:cNvSpPr txBox="1"/>
          <p:nvPr/>
        </p:nvSpPr>
        <p:spPr>
          <a:xfrm>
            <a:off x="4037959" y="4009147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40" name="object 27">
            <a:extLst>
              <a:ext uri="{FF2B5EF4-FFF2-40B4-BE49-F238E27FC236}">
                <a16:creationId xmlns:a16="http://schemas.microsoft.com/office/drawing/2014/main" id="{AF99440F-4C4C-AA4D-AF38-8D83479181AC}"/>
              </a:ext>
            </a:extLst>
          </p:cNvPr>
          <p:cNvSpPr txBox="1"/>
          <p:nvPr/>
        </p:nvSpPr>
        <p:spPr>
          <a:xfrm>
            <a:off x="2368460" y="4695825"/>
            <a:ext cx="1672703" cy="564835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Prosciutto</a:t>
            </a:r>
            <a:endParaRPr sz="1400" dirty="0">
              <a:latin typeface="Times-BoldItalic"/>
              <a:cs typeface="Times-BoldItalic"/>
            </a:endParaRPr>
          </a:p>
          <a:p>
            <a:pPr marL="12700" marR="5080">
              <a:lnSpc>
                <a:spcPct val="104200"/>
              </a:lnSpc>
              <a:spcBef>
                <a:spcPts val="16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saftigem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Schinken</a:t>
            </a:r>
            <a:r>
              <a:rPr sz="800" i="1" spc="-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br>
              <a:rPr lang="it-IT" sz="800" i="1" spc="-105" dirty="0">
                <a:solidFill>
                  <a:srgbClr val="231F20"/>
                </a:solidFill>
                <a:latin typeface="Arial"/>
                <a:cs typeface="Arial"/>
              </a:rPr>
            </a:b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und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feinem</a:t>
            </a:r>
            <a:r>
              <a:rPr sz="800" i="1" spc="-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Mozzarella-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41" name="object 28">
            <a:extLst>
              <a:ext uri="{FF2B5EF4-FFF2-40B4-BE49-F238E27FC236}">
                <a16:creationId xmlns:a16="http://schemas.microsoft.com/office/drawing/2014/main" id="{8C717B5B-DB09-6B41-BC6D-0C8828BDF32A}"/>
              </a:ext>
            </a:extLst>
          </p:cNvPr>
          <p:cNvSpPr txBox="1"/>
          <p:nvPr/>
        </p:nvSpPr>
        <p:spPr>
          <a:xfrm>
            <a:off x="4037959" y="4774798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42" name="object 30">
            <a:extLst>
              <a:ext uri="{FF2B5EF4-FFF2-40B4-BE49-F238E27FC236}">
                <a16:creationId xmlns:a16="http://schemas.microsoft.com/office/drawing/2014/main" id="{A0C49C61-A1C1-9844-A170-2FD2E84AE6E4}"/>
              </a:ext>
            </a:extLst>
          </p:cNvPr>
          <p:cNvSpPr txBox="1"/>
          <p:nvPr/>
        </p:nvSpPr>
        <p:spPr>
          <a:xfrm>
            <a:off x="2371664" y="5584847"/>
            <a:ext cx="1666070" cy="671338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50" dirty="0">
                <a:solidFill>
                  <a:srgbClr val="231F20"/>
                </a:solidFill>
                <a:latin typeface="Times-BoldItalic"/>
                <a:cs typeface="Times-BoldItalic"/>
              </a:rPr>
              <a:t>Verdure</a:t>
            </a:r>
            <a:r>
              <a:rPr sz="1400" b="1" i="1" spc="-130" dirty="0">
                <a:solidFill>
                  <a:srgbClr val="231F20"/>
                </a:solidFill>
                <a:latin typeface="Times-BoldItalic"/>
                <a:cs typeface="Times-BoldItalic"/>
              </a:rPr>
              <a:t> </a:t>
            </a:r>
            <a:r>
              <a:rPr sz="1400" b="1" i="1" spc="-35" dirty="0">
                <a:solidFill>
                  <a:srgbClr val="231F20"/>
                </a:solidFill>
                <a:latin typeface="Times-BoldItalic"/>
                <a:cs typeface="Times-BoldItalic"/>
              </a:rPr>
              <a:t>Grigliate</a:t>
            </a:r>
            <a:endParaRPr sz="1400" dirty="0">
              <a:latin typeface="Times-BoldItalic"/>
              <a:cs typeface="Times-BoldItalic"/>
            </a:endParaRPr>
          </a:p>
          <a:p>
            <a:pPr marL="12700">
              <a:spcBef>
                <a:spcPts val="20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gegrillter</a:t>
            </a:r>
            <a:r>
              <a:rPr sz="800" i="1" spc="-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Paprika,</a:t>
            </a:r>
            <a:endParaRPr sz="800" dirty="0">
              <a:latin typeface="Arial"/>
              <a:cs typeface="Arial"/>
            </a:endParaRPr>
          </a:p>
          <a:p>
            <a:pPr marL="12700">
              <a:spcBef>
                <a:spcPts val="4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Zucchini,</a:t>
            </a:r>
            <a:r>
              <a:rPr sz="800" i="1" spc="-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Aubergine</a:t>
            </a:r>
            <a:endParaRPr sz="800" dirty="0">
              <a:latin typeface="Arial"/>
              <a:cs typeface="Arial"/>
            </a:endParaRPr>
          </a:p>
          <a:p>
            <a:pPr marL="12700">
              <a:spcBef>
                <a:spcPts val="4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und feinem</a:t>
            </a:r>
            <a:r>
              <a:rPr sz="800" i="1" spc="-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Mozzarella-Käse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43" name="object 31">
            <a:extLst>
              <a:ext uri="{FF2B5EF4-FFF2-40B4-BE49-F238E27FC236}">
                <a16:creationId xmlns:a16="http://schemas.microsoft.com/office/drawing/2014/main" id="{08A5B01B-7275-EE44-9BA2-41723F7E4378}"/>
              </a:ext>
            </a:extLst>
          </p:cNvPr>
          <p:cNvSpPr txBox="1"/>
          <p:nvPr/>
        </p:nvSpPr>
        <p:spPr>
          <a:xfrm>
            <a:off x="4041163" y="5670608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44" name="object 33">
            <a:extLst>
              <a:ext uri="{FF2B5EF4-FFF2-40B4-BE49-F238E27FC236}">
                <a16:creationId xmlns:a16="http://schemas.microsoft.com/office/drawing/2014/main" id="{7E5E5714-26A8-424B-8BD6-0CF7BB4F2F49}"/>
              </a:ext>
            </a:extLst>
          </p:cNvPr>
          <p:cNvSpPr txBox="1"/>
          <p:nvPr/>
        </p:nvSpPr>
        <p:spPr>
          <a:xfrm>
            <a:off x="2371663" y="6561254"/>
            <a:ext cx="2053493" cy="677493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Calabrese</a:t>
            </a:r>
            <a:r>
              <a:rPr sz="1400" b="1" i="1" spc="-114" dirty="0">
                <a:solidFill>
                  <a:srgbClr val="231F20"/>
                </a:solidFill>
                <a:latin typeface="Times-BoldItalic"/>
                <a:cs typeface="Times-BoldItalic"/>
              </a:rPr>
              <a:t> </a:t>
            </a:r>
            <a:r>
              <a:rPr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Piccante</a:t>
            </a:r>
            <a:endParaRPr sz="1400" dirty="0">
              <a:latin typeface="Times-BoldItalic"/>
              <a:cs typeface="Times-BoldItalic"/>
            </a:endParaRPr>
          </a:p>
          <a:p>
            <a:pPr marL="12700" marR="376530">
              <a:lnSpc>
                <a:spcPct val="104200"/>
              </a:lnSpc>
              <a:spcBef>
                <a:spcPts val="16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scharfer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 Calabrese-Salami, Peperoni und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feinem</a:t>
            </a:r>
            <a:r>
              <a:rPr sz="800" i="1" spc="-9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Mozzarella</a:t>
            </a:r>
            <a:r>
              <a:rPr lang="it-IT" sz="800" i="1" spc="-10" dirty="0">
                <a:solidFill>
                  <a:srgbClr val="231F20"/>
                </a:solidFill>
                <a:latin typeface="Arial"/>
                <a:cs typeface="Arial"/>
              </a:rPr>
              <a:t>-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45" name="object 34">
            <a:extLst>
              <a:ext uri="{FF2B5EF4-FFF2-40B4-BE49-F238E27FC236}">
                <a16:creationId xmlns:a16="http://schemas.microsoft.com/office/drawing/2014/main" id="{1D197175-C9F0-A04E-AE3D-BEF417C79A04}"/>
              </a:ext>
            </a:extLst>
          </p:cNvPr>
          <p:cNvSpPr txBox="1"/>
          <p:nvPr/>
        </p:nvSpPr>
        <p:spPr>
          <a:xfrm>
            <a:off x="4037959" y="6631335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46" name="object 37">
            <a:extLst>
              <a:ext uri="{FF2B5EF4-FFF2-40B4-BE49-F238E27FC236}">
                <a16:creationId xmlns:a16="http://schemas.microsoft.com/office/drawing/2014/main" id="{9192F555-EADE-9345-8C53-6DA1EA57FBCC}"/>
              </a:ext>
            </a:extLst>
          </p:cNvPr>
          <p:cNvSpPr txBox="1"/>
          <p:nvPr/>
        </p:nvSpPr>
        <p:spPr>
          <a:xfrm>
            <a:off x="2371664" y="7439025"/>
            <a:ext cx="1666070" cy="564835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60" dirty="0">
                <a:solidFill>
                  <a:srgbClr val="231F20"/>
                </a:solidFill>
                <a:latin typeface="Times-BoldItalic"/>
                <a:cs typeface="Times-BoldItalic"/>
              </a:rPr>
              <a:t>Tonno</a:t>
            </a:r>
            <a:endParaRPr sz="1400" dirty="0">
              <a:latin typeface="Times-BoldItalic"/>
              <a:cs typeface="Times-BoldItalic"/>
            </a:endParaRPr>
          </a:p>
          <a:p>
            <a:pPr marL="12700" marR="5080">
              <a:lnSpc>
                <a:spcPct val="104200"/>
              </a:lnSpc>
              <a:spcBef>
                <a:spcPts val="16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Thunfisch-Zwiebel-Belag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  </a:t>
            </a:r>
            <a:br>
              <a:rPr lang="it-IT" sz="800" i="1" spc="-10" dirty="0">
                <a:solidFill>
                  <a:srgbClr val="231F20"/>
                </a:solidFill>
                <a:latin typeface="Arial"/>
                <a:cs typeface="Arial"/>
              </a:rPr>
            </a:b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und feinem</a:t>
            </a:r>
            <a:r>
              <a:rPr sz="800" i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Mozzarella-Käse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47" name="object 38">
            <a:extLst>
              <a:ext uri="{FF2B5EF4-FFF2-40B4-BE49-F238E27FC236}">
                <a16:creationId xmlns:a16="http://schemas.microsoft.com/office/drawing/2014/main" id="{E60C2EE8-EBC7-7E47-811E-9805745DCF60}"/>
              </a:ext>
            </a:extLst>
          </p:cNvPr>
          <p:cNvSpPr txBox="1"/>
          <p:nvPr/>
        </p:nvSpPr>
        <p:spPr>
          <a:xfrm>
            <a:off x="4037959" y="7517826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48" name="object 51">
            <a:extLst>
              <a:ext uri="{FF2B5EF4-FFF2-40B4-BE49-F238E27FC236}">
                <a16:creationId xmlns:a16="http://schemas.microsoft.com/office/drawing/2014/main" id="{C79B5E94-284C-8F4C-811D-CF439723B5C8}"/>
              </a:ext>
            </a:extLst>
          </p:cNvPr>
          <p:cNvSpPr txBox="1"/>
          <p:nvPr/>
        </p:nvSpPr>
        <p:spPr>
          <a:xfrm>
            <a:off x="2371664" y="8267696"/>
            <a:ext cx="1666070" cy="692882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sz="1400" b="1" i="1" spc="-20" dirty="0">
                <a:solidFill>
                  <a:srgbClr val="231F20"/>
                </a:solidFill>
                <a:latin typeface="Times-BoldItalic"/>
                <a:cs typeface="Times-BoldItalic"/>
              </a:rPr>
              <a:t>BBQ</a:t>
            </a:r>
            <a:r>
              <a:rPr sz="1400" b="1" i="1" spc="-70" dirty="0">
                <a:solidFill>
                  <a:srgbClr val="231F20"/>
                </a:solidFill>
                <a:latin typeface="Times-BoldItalic"/>
                <a:cs typeface="Times-BoldItalic"/>
              </a:rPr>
              <a:t> </a:t>
            </a:r>
            <a:r>
              <a:rPr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Pollo</a:t>
            </a:r>
            <a:endParaRPr sz="1400" dirty="0">
              <a:latin typeface="Times-BoldItalic"/>
              <a:cs typeface="Times-BoldItalic"/>
            </a:endParaRPr>
          </a:p>
          <a:p>
            <a:pPr marL="12700" marR="5080">
              <a:lnSpc>
                <a:spcPct val="104200"/>
              </a:lnSpc>
              <a:spcBef>
                <a:spcPts val="16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marinierter</a:t>
            </a:r>
            <a:r>
              <a:rPr sz="800" i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Hähnchenbrust,  pikanter BBQ-Sauce,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roten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Zwiebeln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 und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feinem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 Mozzarella-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49" name="object 52">
            <a:extLst>
              <a:ext uri="{FF2B5EF4-FFF2-40B4-BE49-F238E27FC236}">
                <a16:creationId xmlns:a16="http://schemas.microsoft.com/office/drawing/2014/main" id="{09603224-77CD-D84F-9B50-1480CB53A44A}"/>
              </a:ext>
            </a:extLst>
          </p:cNvPr>
          <p:cNvSpPr txBox="1"/>
          <p:nvPr/>
        </p:nvSpPr>
        <p:spPr>
          <a:xfrm>
            <a:off x="4037959" y="8333323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pic>
        <p:nvPicPr>
          <p:cNvPr id="150" name="Immagine 188">
            <a:extLst>
              <a:ext uri="{FF2B5EF4-FFF2-40B4-BE49-F238E27FC236}">
                <a16:creationId xmlns:a16="http://schemas.microsoft.com/office/drawing/2014/main" id="{9D1D98A7-A919-FB42-A5D9-E8689E8A10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372" y="7306357"/>
            <a:ext cx="153670" cy="153670"/>
          </a:xfrm>
          <a:prstGeom prst="rect">
            <a:avLst/>
          </a:prstGeom>
        </p:spPr>
      </p:pic>
      <p:pic>
        <p:nvPicPr>
          <p:cNvPr id="151" name="Immagine 189">
            <a:extLst>
              <a:ext uri="{FF2B5EF4-FFF2-40B4-BE49-F238E27FC236}">
                <a16:creationId xmlns:a16="http://schemas.microsoft.com/office/drawing/2014/main" id="{26836D68-A272-BA43-83D4-949455DD35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401" y="7306357"/>
            <a:ext cx="153670" cy="153670"/>
          </a:xfrm>
          <a:prstGeom prst="rect">
            <a:avLst/>
          </a:prstGeom>
        </p:spPr>
      </p:pic>
      <p:pic>
        <p:nvPicPr>
          <p:cNvPr id="153" name="Immagine 191">
            <a:extLst>
              <a:ext uri="{FF2B5EF4-FFF2-40B4-BE49-F238E27FC236}">
                <a16:creationId xmlns:a16="http://schemas.microsoft.com/office/drawing/2014/main" id="{FC75B9D8-CC69-6A49-B20D-A3E77CF0DE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618" y="8057072"/>
            <a:ext cx="153670" cy="153670"/>
          </a:xfrm>
          <a:prstGeom prst="rect">
            <a:avLst/>
          </a:prstGeom>
        </p:spPr>
      </p:pic>
      <p:pic>
        <p:nvPicPr>
          <p:cNvPr id="154" name="Immagine 192">
            <a:extLst>
              <a:ext uri="{FF2B5EF4-FFF2-40B4-BE49-F238E27FC236}">
                <a16:creationId xmlns:a16="http://schemas.microsoft.com/office/drawing/2014/main" id="{E6DA0DD5-FD21-A848-A9D9-CF3AE2E1E7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392" y="8057072"/>
            <a:ext cx="153670" cy="153670"/>
          </a:xfrm>
          <a:prstGeom prst="rect">
            <a:avLst/>
          </a:prstGeom>
        </p:spPr>
      </p:pic>
      <p:pic>
        <p:nvPicPr>
          <p:cNvPr id="155" name="Immagine 193">
            <a:extLst>
              <a:ext uri="{FF2B5EF4-FFF2-40B4-BE49-F238E27FC236}">
                <a16:creationId xmlns:a16="http://schemas.microsoft.com/office/drawing/2014/main" id="{063D1F0C-BB98-B44B-8DD0-988E7109AEB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770" y="8057072"/>
            <a:ext cx="153670" cy="153670"/>
          </a:xfrm>
          <a:prstGeom prst="rect">
            <a:avLst/>
          </a:prstGeom>
        </p:spPr>
      </p:pic>
      <p:pic>
        <p:nvPicPr>
          <p:cNvPr id="156" name="Immagine 194">
            <a:extLst>
              <a:ext uri="{FF2B5EF4-FFF2-40B4-BE49-F238E27FC236}">
                <a16:creationId xmlns:a16="http://schemas.microsoft.com/office/drawing/2014/main" id="{35781876-2F68-B244-B3D2-DF24C11EAC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401" y="6327303"/>
            <a:ext cx="153670" cy="153670"/>
          </a:xfrm>
          <a:prstGeom prst="rect">
            <a:avLst/>
          </a:prstGeom>
        </p:spPr>
      </p:pic>
      <p:pic>
        <p:nvPicPr>
          <p:cNvPr id="157" name="Immagine 195">
            <a:extLst>
              <a:ext uri="{FF2B5EF4-FFF2-40B4-BE49-F238E27FC236}">
                <a16:creationId xmlns:a16="http://schemas.microsoft.com/office/drawing/2014/main" id="{6544FE82-0496-B44E-AD23-93AECE4885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040" y="6327303"/>
            <a:ext cx="153670" cy="153670"/>
          </a:xfrm>
          <a:prstGeom prst="rect">
            <a:avLst/>
          </a:prstGeom>
        </p:spPr>
      </p:pic>
      <p:pic>
        <p:nvPicPr>
          <p:cNvPr id="158" name="Immagine 196">
            <a:extLst>
              <a:ext uri="{FF2B5EF4-FFF2-40B4-BE49-F238E27FC236}">
                <a16:creationId xmlns:a16="http://schemas.microsoft.com/office/drawing/2014/main" id="{DA87C596-91C5-D741-88C0-500933E92C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762" y="6327303"/>
            <a:ext cx="153670" cy="153670"/>
          </a:xfrm>
          <a:prstGeom prst="rect">
            <a:avLst/>
          </a:prstGeom>
        </p:spPr>
      </p:pic>
      <p:pic>
        <p:nvPicPr>
          <p:cNvPr id="159" name="Immagine 197">
            <a:extLst>
              <a:ext uri="{FF2B5EF4-FFF2-40B4-BE49-F238E27FC236}">
                <a16:creationId xmlns:a16="http://schemas.microsoft.com/office/drawing/2014/main" id="{3780F0A2-543C-3B47-8169-DC5E06065C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105" y="5323474"/>
            <a:ext cx="153670" cy="153670"/>
          </a:xfrm>
          <a:prstGeom prst="rect">
            <a:avLst/>
          </a:prstGeom>
        </p:spPr>
      </p:pic>
      <p:pic>
        <p:nvPicPr>
          <p:cNvPr id="160" name="Immagine 198">
            <a:extLst>
              <a:ext uri="{FF2B5EF4-FFF2-40B4-BE49-F238E27FC236}">
                <a16:creationId xmlns:a16="http://schemas.microsoft.com/office/drawing/2014/main" id="{B37CEFEE-05EB-024C-9EDD-292A36F34D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217" y="5323474"/>
            <a:ext cx="153670" cy="153670"/>
          </a:xfrm>
          <a:prstGeom prst="rect">
            <a:avLst/>
          </a:prstGeom>
        </p:spPr>
      </p:pic>
      <p:pic>
        <p:nvPicPr>
          <p:cNvPr id="163" name="Immagine 201">
            <a:extLst>
              <a:ext uri="{FF2B5EF4-FFF2-40B4-BE49-F238E27FC236}">
                <a16:creationId xmlns:a16="http://schemas.microsoft.com/office/drawing/2014/main" id="{DE4A765E-AF47-1049-AF1E-9A7E4B81B1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295" y="4542155"/>
            <a:ext cx="153670" cy="153670"/>
          </a:xfrm>
          <a:prstGeom prst="rect">
            <a:avLst/>
          </a:prstGeom>
        </p:spPr>
      </p:pic>
      <p:pic>
        <p:nvPicPr>
          <p:cNvPr id="164" name="Immagine 202">
            <a:extLst>
              <a:ext uri="{FF2B5EF4-FFF2-40B4-BE49-F238E27FC236}">
                <a16:creationId xmlns:a16="http://schemas.microsoft.com/office/drawing/2014/main" id="{0E436A06-AB1B-C34F-9E2D-95F273E451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614" y="4542155"/>
            <a:ext cx="153670" cy="153670"/>
          </a:xfrm>
          <a:prstGeom prst="rect">
            <a:avLst/>
          </a:prstGeom>
        </p:spPr>
      </p:pic>
      <p:pic>
        <p:nvPicPr>
          <p:cNvPr id="166" name="Immagine 204">
            <a:extLst>
              <a:ext uri="{FF2B5EF4-FFF2-40B4-BE49-F238E27FC236}">
                <a16:creationId xmlns:a16="http://schemas.microsoft.com/office/drawing/2014/main" id="{76B69D21-20A3-2C44-877E-5B7D51D525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308" y="3055677"/>
            <a:ext cx="153670" cy="153670"/>
          </a:xfrm>
          <a:prstGeom prst="rect">
            <a:avLst/>
          </a:prstGeom>
        </p:spPr>
      </p:pic>
      <p:pic>
        <p:nvPicPr>
          <p:cNvPr id="167" name="Immagine 205">
            <a:extLst>
              <a:ext uri="{FF2B5EF4-FFF2-40B4-BE49-F238E27FC236}">
                <a16:creationId xmlns:a16="http://schemas.microsoft.com/office/drawing/2014/main" id="{72DE051F-99D9-6A4D-8724-FF80C501AF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700" y="3055677"/>
            <a:ext cx="153670" cy="153670"/>
          </a:xfrm>
          <a:prstGeom prst="rect">
            <a:avLst/>
          </a:prstGeom>
        </p:spPr>
      </p:pic>
      <p:pic>
        <p:nvPicPr>
          <p:cNvPr id="168" name="Immagine 206">
            <a:extLst>
              <a:ext uri="{FF2B5EF4-FFF2-40B4-BE49-F238E27FC236}">
                <a16:creationId xmlns:a16="http://schemas.microsoft.com/office/drawing/2014/main" id="{B1933962-E74B-EA4D-8446-63C937E4ED3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916" y="3055677"/>
            <a:ext cx="153670" cy="153670"/>
          </a:xfrm>
          <a:prstGeom prst="rect">
            <a:avLst/>
          </a:prstGeom>
        </p:spPr>
      </p:pic>
      <p:pic>
        <p:nvPicPr>
          <p:cNvPr id="169" name="Immagine 207">
            <a:extLst>
              <a:ext uri="{FF2B5EF4-FFF2-40B4-BE49-F238E27FC236}">
                <a16:creationId xmlns:a16="http://schemas.microsoft.com/office/drawing/2014/main" id="{99BC061E-CFD8-2746-8FBB-7FBDC584E3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786" y="9037955"/>
            <a:ext cx="153670" cy="153670"/>
          </a:xfrm>
          <a:prstGeom prst="rect">
            <a:avLst/>
          </a:prstGeom>
        </p:spPr>
      </p:pic>
      <p:pic>
        <p:nvPicPr>
          <p:cNvPr id="170" name="Immagine 208">
            <a:extLst>
              <a:ext uri="{FF2B5EF4-FFF2-40B4-BE49-F238E27FC236}">
                <a16:creationId xmlns:a16="http://schemas.microsoft.com/office/drawing/2014/main" id="{C34EA662-5CE6-4549-A302-FA2518BB93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392" y="9037955"/>
            <a:ext cx="153670" cy="153670"/>
          </a:xfrm>
          <a:prstGeom prst="rect">
            <a:avLst/>
          </a:prstGeom>
        </p:spPr>
      </p:pic>
      <p:pic>
        <p:nvPicPr>
          <p:cNvPr id="171" name="Immagine 210">
            <a:extLst>
              <a:ext uri="{FF2B5EF4-FFF2-40B4-BE49-F238E27FC236}">
                <a16:creationId xmlns:a16="http://schemas.microsoft.com/office/drawing/2014/main" id="{AF4F10C5-800D-1244-B2E5-191B92EB0D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507" y="2208768"/>
            <a:ext cx="139700" cy="139700"/>
          </a:xfrm>
          <a:prstGeom prst="rect">
            <a:avLst/>
          </a:prstGeom>
        </p:spPr>
      </p:pic>
      <p:pic>
        <p:nvPicPr>
          <p:cNvPr id="172" name="Immagine 211">
            <a:extLst>
              <a:ext uri="{FF2B5EF4-FFF2-40B4-BE49-F238E27FC236}">
                <a16:creationId xmlns:a16="http://schemas.microsoft.com/office/drawing/2014/main" id="{8DDC7965-33E6-8B46-BF51-661D788C9A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773" y="2208768"/>
            <a:ext cx="139700" cy="139700"/>
          </a:xfrm>
          <a:prstGeom prst="rect">
            <a:avLst/>
          </a:prstGeom>
        </p:spPr>
      </p:pic>
      <p:pic>
        <p:nvPicPr>
          <p:cNvPr id="173" name="Immagine 212">
            <a:extLst>
              <a:ext uri="{FF2B5EF4-FFF2-40B4-BE49-F238E27FC236}">
                <a16:creationId xmlns:a16="http://schemas.microsoft.com/office/drawing/2014/main" id="{5976FAD3-6AF2-8A4C-BA98-C8850C1E50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243" y="2208768"/>
            <a:ext cx="139700" cy="139700"/>
          </a:xfrm>
          <a:prstGeom prst="rect">
            <a:avLst/>
          </a:prstGeom>
        </p:spPr>
      </p:pic>
      <p:sp>
        <p:nvSpPr>
          <p:cNvPr id="48" name="object 27">
            <a:extLst>
              <a:ext uri="{FF2B5EF4-FFF2-40B4-BE49-F238E27FC236}">
                <a16:creationId xmlns:a16="http://schemas.microsoft.com/office/drawing/2014/main" id="{BCEE5531-8D97-42E8-9176-0E0C6FE0EEAB}"/>
              </a:ext>
            </a:extLst>
          </p:cNvPr>
          <p:cNvSpPr txBox="1"/>
          <p:nvPr/>
        </p:nvSpPr>
        <p:spPr>
          <a:xfrm>
            <a:off x="2391243" y="9191625"/>
            <a:ext cx="1672703" cy="549446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lang="de-DE"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Hawaii</a:t>
            </a:r>
            <a:endParaRPr sz="1400" dirty="0">
              <a:latin typeface="Times-BoldItalic"/>
              <a:cs typeface="Times-BoldItalic"/>
            </a:endParaRPr>
          </a:p>
          <a:p>
            <a:pPr marL="12700" marR="5080">
              <a:lnSpc>
                <a:spcPct val="104200"/>
              </a:lnSpc>
              <a:spcBef>
                <a:spcPts val="160"/>
              </a:spcBef>
            </a:pP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Mit 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saftigem</a:t>
            </a:r>
            <a:r>
              <a:rPr sz="800" i="1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de-DE" sz="800" i="1" spc="-1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800" i="1" spc="-10" dirty="0" err="1">
                <a:solidFill>
                  <a:srgbClr val="231F20"/>
                </a:solidFill>
                <a:latin typeface="Arial"/>
                <a:cs typeface="Arial"/>
              </a:rPr>
              <a:t>chinken</a:t>
            </a:r>
            <a:r>
              <a:rPr lang="de-DE" sz="800" i="1" spc="-10" dirty="0">
                <a:solidFill>
                  <a:srgbClr val="231F20"/>
                </a:solidFill>
                <a:latin typeface="Arial"/>
                <a:cs typeface="Arial"/>
              </a:rPr>
              <a:t> und fruchtiger Ananas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49" name="object 28">
            <a:extLst>
              <a:ext uri="{FF2B5EF4-FFF2-40B4-BE49-F238E27FC236}">
                <a16:creationId xmlns:a16="http://schemas.microsoft.com/office/drawing/2014/main" id="{A9BC4425-5409-446D-90AF-D688BF5C38E8}"/>
              </a:ext>
            </a:extLst>
          </p:cNvPr>
          <p:cNvSpPr txBox="1"/>
          <p:nvPr/>
        </p:nvSpPr>
        <p:spPr>
          <a:xfrm>
            <a:off x="4034530" y="9300948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2" name="object 9">
            <a:extLst>
              <a:ext uri="{FF2B5EF4-FFF2-40B4-BE49-F238E27FC236}">
                <a16:creationId xmlns:a16="http://schemas.microsoft.com/office/drawing/2014/main" id="{62704BD2-5333-F75E-1570-A1F98F74BC2A}"/>
              </a:ext>
            </a:extLst>
          </p:cNvPr>
          <p:cNvSpPr txBox="1"/>
          <p:nvPr/>
        </p:nvSpPr>
        <p:spPr>
          <a:xfrm>
            <a:off x="2367756" y="3189948"/>
            <a:ext cx="1669272" cy="703141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lang="de-DE" sz="1400" b="1" i="1" spc="-30" dirty="0">
                <a:solidFill>
                  <a:srgbClr val="231F20"/>
                </a:solidFill>
                <a:latin typeface="Times-BoldItalic"/>
                <a:cs typeface="Times-BoldItalic"/>
              </a:rPr>
              <a:t>Kürbis Spinat vegan</a:t>
            </a:r>
          </a:p>
          <a:p>
            <a:pPr marL="12700" marR="97147">
              <a:lnSpc>
                <a:spcPct val="104200"/>
              </a:lnSpc>
              <a:spcBef>
                <a:spcPts val="160"/>
              </a:spcBef>
            </a:pPr>
            <a:r>
              <a:rPr lang="de-DE" sz="800" i="1" spc="-10" dirty="0">
                <a:solidFill>
                  <a:srgbClr val="231F20"/>
                </a:solidFill>
                <a:latin typeface="Arial"/>
                <a:cs typeface="Arial"/>
              </a:rPr>
              <a:t>Mit Spinat, gegrilltem Kürbis und geriebenem Pizzabelag.</a:t>
            </a:r>
          </a:p>
          <a:p>
            <a:pPr marL="12700" marR="97147">
              <a:lnSpc>
                <a:spcPct val="104200"/>
              </a:lnSpc>
              <a:spcBef>
                <a:spcPts val="160"/>
              </a:spcBef>
            </a:pPr>
            <a:endParaRPr lang="de-DE" sz="800" dirty="0">
              <a:latin typeface="Arial"/>
              <a:cs typeface="Arial"/>
            </a:endParaRPr>
          </a:p>
        </p:txBody>
      </p:sp>
      <p:sp>
        <p:nvSpPr>
          <p:cNvPr id="3" name="object 10">
            <a:extLst>
              <a:ext uri="{FF2B5EF4-FFF2-40B4-BE49-F238E27FC236}">
                <a16:creationId xmlns:a16="http://schemas.microsoft.com/office/drawing/2014/main" id="{F37E8F56-FB6A-F8F8-298B-89D2D4173091}"/>
              </a:ext>
            </a:extLst>
          </p:cNvPr>
          <p:cNvSpPr txBox="1"/>
          <p:nvPr/>
        </p:nvSpPr>
        <p:spPr>
          <a:xfrm>
            <a:off x="4037253" y="3267397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pic>
        <p:nvPicPr>
          <p:cNvPr id="4" name="Immagine 204">
            <a:extLst>
              <a:ext uri="{FF2B5EF4-FFF2-40B4-BE49-F238E27FC236}">
                <a16:creationId xmlns:a16="http://schemas.microsoft.com/office/drawing/2014/main" id="{F5D3F763-8BDA-4AD2-3803-DA5882850F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942" y="3781425"/>
            <a:ext cx="153670" cy="153670"/>
          </a:xfrm>
          <a:prstGeom prst="rect">
            <a:avLst/>
          </a:prstGeom>
        </p:spPr>
      </p:pic>
      <p:pic>
        <p:nvPicPr>
          <p:cNvPr id="5" name="Immagine 205">
            <a:extLst>
              <a:ext uri="{FF2B5EF4-FFF2-40B4-BE49-F238E27FC236}">
                <a16:creationId xmlns:a16="http://schemas.microsoft.com/office/drawing/2014/main" id="{C40FF120-265C-BACA-7666-CAC91FB2C1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334" y="3781425"/>
            <a:ext cx="153670" cy="153670"/>
          </a:xfrm>
          <a:prstGeom prst="rect">
            <a:avLst/>
          </a:prstGeom>
        </p:spPr>
      </p:pic>
      <p:pic>
        <p:nvPicPr>
          <p:cNvPr id="6" name="Immagine 206">
            <a:extLst>
              <a:ext uri="{FF2B5EF4-FFF2-40B4-BE49-F238E27FC236}">
                <a16:creationId xmlns:a16="http://schemas.microsoft.com/office/drawing/2014/main" id="{838980E7-10BA-C157-B95D-AA4DDA8842B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83550" y="3781425"/>
            <a:ext cx="153670" cy="153670"/>
          </a:xfrm>
          <a:prstGeom prst="rect">
            <a:avLst/>
          </a:prstGeom>
        </p:spPr>
      </p:pic>
      <p:sp>
        <p:nvSpPr>
          <p:cNvPr id="7" name="object 27">
            <a:extLst>
              <a:ext uri="{FF2B5EF4-FFF2-40B4-BE49-F238E27FC236}">
                <a16:creationId xmlns:a16="http://schemas.microsoft.com/office/drawing/2014/main" id="{E7656FAB-C3F0-0D14-09C8-9796D0A89491}"/>
              </a:ext>
            </a:extLst>
          </p:cNvPr>
          <p:cNvSpPr txBox="1"/>
          <p:nvPr/>
        </p:nvSpPr>
        <p:spPr>
          <a:xfrm>
            <a:off x="2384323" y="9952355"/>
            <a:ext cx="1672703" cy="549446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spcBef>
                <a:spcPts val="475"/>
              </a:spcBef>
            </a:pPr>
            <a:r>
              <a:rPr lang="de-DE" sz="1400" b="1" i="1" spc="-30" dirty="0" err="1">
                <a:solidFill>
                  <a:srgbClr val="231F20"/>
                </a:solidFill>
                <a:latin typeface="Times-BoldItalic"/>
                <a:cs typeface="Times-BoldItalic"/>
              </a:rPr>
              <a:t>Speciale</a:t>
            </a:r>
            <a:endParaRPr sz="1400" dirty="0">
              <a:latin typeface="Times-BoldItalic"/>
              <a:cs typeface="Times-BoldItalic"/>
            </a:endParaRPr>
          </a:p>
          <a:p>
            <a:pPr marL="12700" marR="5080">
              <a:lnSpc>
                <a:spcPct val="104200"/>
              </a:lnSpc>
              <a:spcBef>
                <a:spcPts val="160"/>
              </a:spcBef>
            </a:pPr>
            <a:r>
              <a:rPr lang="de-DE" sz="800" i="1" spc="-10" dirty="0">
                <a:solidFill>
                  <a:srgbClr val="231F20"/>
                </a:solidFill>
                <a:latin typeface="Arial"/>
                <a:cs typeface="Arial"/>
              </a:rPr>
              <a:t>Mit Salami, Schinken, Champignons und  Käse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8" name="object 28">
            <a:extLst>
              <a:ext uri="{FF2B5EF4-FFF2-40B4-BE49-F238E27FC236}">
                <a16:creationId xmlns:a16="http://schemas.microsoft.com/office/drawing/2014/main" id="{83B7EB96-DCBA-C6ED-849A-BEF4FA3D2009}"/>
              </a:ext>
            </a:extLst>
          </p:cNvPr>
          <p:cNvSpPr txBox="1"/>
          <p:nvPr/>
        </p:nvSpPr>
        <p:spPr>
          <a:xfrm>
            <a:off x="4027610" y="10061678"/>
            <a:ext cx="490220" cy="169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b="1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000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000" dirty="0">
              <a:latin typeface="Arial"/>
              <a:cs typeface="Arial"/>
            </a:endParaRPr>
          </a:p>
        </p:txBody>
      </p:sp>
      <p:pic>
        <p:nvPicPr>
          <p:cNvPr id="9" name="Immagine 197">
            <a:extLst>
              <a:ext uri="{FF2B5EF4-FFF2-40B4-BE49-F238E27FC236}">
                <a16:creationId xmlns:a16="http://schemas.microsoft.com/office/drawing/2014/main" id="{DD68CC17-BCED-9D82-5763-21FC750778A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756" y="10561955"/>
            <a:ext cx="153670" cy="153670"/>
          </a:xfrm>
          <a:prstGeom prst="rect">
            <a:avLst/>
          </a:prstGeom>
        </p:spPr>
      </p:pic>
      <p:pic>
        <p:nvPicPr>
          <p:cNvPr id="10" name="Immagine 198">
            <a:extLst>
              <a:ext uri="{FF2B5EF4-FFF2-40B4-BE49-F238E27FC236}">
                <a16:creationId xmlns:a16="http://schemas.microsoft.com/office/drawing/2014/main" id="{8F4A4EFC-4D90-2791-4F86-68E7F78DF0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868" y="10561955"/>
            <a:ext cx="153670" cy="153670"/>
          </a:xfrm>
          <a:prstGeom prst="rect">
            <a:avLst/>
          </a:prstGeom>
        </p:spPr>
      </p:pic>
      <p:pic>
        <p:nvPicPr>
          <p:cNvPr id="11" name="Immagine 197">
            <a:extLst>
              <a:ext uri="{FF2B5EF4-FFF2-40B4-BE49-F238E27FC236}">
                <a16:creationId xmlns:a16="http://schemas.microsoft.com/office/drawing/2014/main" id="{0A18B6D9-D311-2B1A-E0DE-76C447B7AE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676" y="9772210"/>
            <a:ext cx="153670" cy="153670"/>
          </a:xfrm>
          <a:prstGeom prst="rect">
            <a:avLst/>
          </a:prstGeom>
        </p:spPr>
      </p:pic>
      <p:pic>
        <p:nvPicPr>
          <p:cNvPr id="12" name="Immagine 198">
            <a:extLst>
              <a:ext uri="{FF2B5EF4-FFF2-40B4-BE49-F238E27FC236}">
                <a16:creationId xmlns:a16="http://schemas.microsoft.com/office/drawing/2014/main" id="{2DE9731E-F2B7-295F-D520-38E17EE21E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788" y="9772210"/>
            <a:ext cx="153670" cy="153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513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Ein Bild, das draußen, Himmel, Berg, Natur enthält.&#10;&#10;Automatisch generierte Beschreibung">
            <a:extLst>
              <a:ext uri="{FF2B5EF4-FFF2-40B4-BE49-F238E27FC236}">
                <a16:creationId xmlns:a16="http://schemas.microsoft.com/office/drawing/2014/main" id="{4C981784-BC04-D945-8D6A-66D15A902D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68"/>
            <a:ext cx="5068800" cy="10764801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0" y="0"/>
            <a:ext cx="3020400" cy="8531758"/>
          </a:xfrm>
          <a:custGeom>
            <a:avLst/>
            <a:gdLst/>
            <a:ahLst/>
            <a:cxnLst/>
            <a:rect l="l" t="t" r="r" b="b"/>
            <a:pathLst>
              <a:path w="3060065" h="8510270">
                <a:moveTo>
                  <a:pt x="0" y="8510270"/>
                </a:moveTo>
                <a:lnTo>
                  <a:pt x="3060003" y="8510270"/>
                </a:lnTo>
                <a:lnTo>
                  <a:pt x="3060003" y="0"/>
                </a:lnTo>
                <a:lnTo>
                  <a:pt x="0" y="0"/>
                </a:lnTo>
                <a:lnTo>
                  <a:pt x="0" y="8510270"/>
                </a:lnTo>
                <a:close/>
              </a:path>
            </a:pathLst>
          </a:custGeom>
          <a:solidFill>
            <a:srgbClr val="FFFFFF">
              <a:alpha val="84999"/>
            </a:srgbClr>
          </a:solidFill>
        </p:spPr>
        <p:txBody>
          <a:bodyPr wrap="square" lIns="0" tIns="0" rIns="0" bIns="0" rtlCol="0"/>
          <a:lstStyle/>
          <a:p>
            <a:endParaRPr sz="1790"/>
          </a:p>
        </p:txBody>
      </p:sp>
      <p:sp>
        <p:nvSpPr>
          <p:cNvPr id="25" name="object 25"/>
          <p:cNvSpPr txBox="1"/>
          <p:nvPr/>
        </p:nvSpPr>
        <p:spPr>
          <a:xfrm>
            <a:off x="371408" y="760654"/>
            <a:ext cx="210947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z="1600" b="1" spc="229" dirty="0">
                <a:solidFill>
                  <a:srgbClr val="231F20"/>
                </a:solidFill>
                <a:latin typeface="Arial"/>
                <a:cs typeface="Arial"/>
              </a:rPr>
              <a:t>ERFRISCHUNGS</a:t>
            </a:r>
            <a:r>
              <a:rPr sz="1600" b="1" spc="-2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231F20"/>
                </a:solidFill>
                <a:latin typeface="Arial"/>
                <a:cs typeface="Arial"/>
              </a:rPr>
              <a:t>-  </a:t>
            </a:r>
            <a:r>
              <a:rPr sz="1600" b="1" spc="220" dirty="0">
                <a:solidFill>
                  <a:srgbClr val="231F20"/>
                </a:solidFill>
                <a:latin typeface="Arial"/>
                <a:cs typeface="Arial"/>
              </a:rPr>
              <a:t>GETRÄNKE</a:t>
            </a:r>
            <a:r>
              <a:rPr sz="1600" b="1" spc="-19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71409" y="4515509"/>
            <a:ext cx="2040889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z="1600" b="1" spc="229" dirty="0">
                <a:solidFill>
                  <a:srgbClr val="231F20"/>
                </a:solidFill>
                <a:latin typeface="Arial"/>
                <a:cs typeface="Arial"/>
              </a:rPr>
              <a:t>ALKOHOLISCHE  </a:t>
            </a:r>
            <a:r>
              <a:rPr sz="1600" b="1" spc="220" dirty="0">
                <a:solidFill>
                  <a:srgbClr val="231F20"/>
                </a:solidFill>
                <a:latin typeface="Arial"/>
                <a:cs typeface="Arial"/>
              </a:rPr>
              <a:t>GETRÄNKE</a:t>
            </a:r>
            <a:r>
              <a:rPr sz="1600" b="1" spc="-19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29" name="object 26">
            <a:extLst>
              <a:ext uri="{FF2B5EF4-FFF2-40B4-BE49-F238E27FC236}">
                <a16:creationId xmlns:a16="http://schemas.microsoft.com/office/drawing/2014/main" id="{8810D77C-563E-814B-9657-CEA7AF4B548F}"/>
              </a:ext>
            </a:extLst>
          </p:cNvPr>
          <p:cNvSpPr txBox="1"/>
          <p:nvPr/>
        </p:nvSpPr>
        <p:spPr>
          <a:xfrm>
            <a:off x="1598382" y="1424704"/>
            <a:ext cx="272415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5" dirty="0">
                <a:solidFill>
                  <a:srgbClr val="231F20"/>
                </a:solidFill>
                <a:latin typeface="Arial"/>
                <a:cs typeface="Arial"/>
              </a:rPr>
              <a:t>0.3</a:t>
            </a:r>
            <a:r>
              <a:rPr sz="1100" b="1" spc="-2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30" name="object 27">
            <a:extLst>
              <a:ext uri="{FF2B5EF4-FFF2-40B4-BE49-F238E27FC236}">
                <a16:creationId xmlns:a16="http://schemas.microsoft.com/office/drawing/2014/main" id="{96AED4CE-5992-3640-9FF8-19A3649D2B5D}"/>
              </a:ext>
            </a:extLst>
          </p:cNvPr>
          <p:cNvSpPr txBox="1"/>
          <p:nvPr/>
        </p:nvSpPr>
        <p:spPr>
          <a:xfrm>
            <a:off x="2400164" y="1424704"/>
            <a:ext cx="258445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5" dirty="0">
                <a:solidFill>
                  <a:srgbClr val="231F20"/>
                </a:solidFill>
                <a:latin typeface="Arial"/>
                <a:cs typeface="Arial"/>
              </a:rPr>
              <a:t>0.5l</a:t>
            </a:r>
            <a:endParaRPr sz="1100">
              <a:latin typeface="Arial"/>
              <a:cs typeface="Arial"/>
            </a:endParaRPr>
          </a:p>
        </p:txBody>
      </p:sp>
      <p:sp>
        <p:nvSpPr>
          <p:cNvPr id="31" name="object 28">
            <a:extLst>
              <a:ext uri="{FF2B5EF4-FFF2-40B4-BE49-F238E27FC236}">
                <a16:creationId xmlns:a16="http://schemas.microsoft.com/office/drawing/2014/main" id="{E4850907-269C-D24C-8170-86CE64DF104C}"/>
              </a:ext>
            </a:extLst>
          </p:cNvPr>
          <p:cNvSpPr txBox="1"/>
          <p:nvPr/>
        </p:nvSpPr>
        <p:spPr>
          <a:xfrm>
            <a:off x="392744" y="1646035"/>
            <a:ext cx="617220" cy="2376262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12700">
              <a:spcBef>
                <a:spcPts val="780"/>
              </a:spcBef>
            </a:pPr>
            <a:r>
              <a:rPr sz="1100" spc="-25" dirty="0">
                <a:solidFill>
                  <a:srgbClr val="231F20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110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231F20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110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231F20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110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231F20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110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231F20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5</a:t>
            </a:r>
            <a:endParaRPr sz="1100">
              <a:latin typeface="Arial"/>
              <a:cs typeface="Arial"/>
            </a:endParaRPr>
          </a:p>
          <a:p>
            <a:pPr marL="12700">
              <a:spcBef>
                <a:spcPts val="675"/>
              </a:spcBef>
            </a:pPr>
            <a:r>
              <a:rPr sz="1100" spc="-25" dirty="0">
                <a:solidFill>
                  <a:srgbClr val="231F20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6</a:t>
            </a:r>
            <a:endParaRPr sz="110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231F20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7</a:t>
            </a:r>
            <a:endParaRPr sz="110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231F20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8</a:t>
            </a:r>
            <a:endParaRPr sz="110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231F20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9</a:t>
            </a:r>
            <a:endParaRPr sz="1100">
              <a:latin typeface="Arial"/>
              <a:cs typeface="Arial"/>
            </a:endParaRPr>
          </a:p>
        </p:txBody>
      </p:sp>
      <p:sp>
        <p:nvSpPr>
          <p:cNvPr id="32" name="object 30">
            <a:extLst>
              <a:ext uri="{FF2B5EF4-FFF2-40B4-BE49-F238E27FC236}">
                <a16:creationId xmlns:a16="http://schemas.microsoft.com/office/drawing/2014/main" id="{F1BC9ABD-CC11-AE41-B71F-40229E4997AA}"/>
              </a:ext>
            </a:extLst>
          </p:cNvPr>
          <p:cNvSpPr txBox="1"/>
          <p:nvPr/>
        </p:nvSpPr>
        <p:spPr>
          <a:xfrm>
            <a:off x="1598382" y="5224811"/>
            <a:ext cx="272415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5" dirty="0">
                <a:solidFill>
                  <a:srgbClr val="231F20"/>
                </a:solidFill>
                <a:latin typeface="Arial"/>
                <a:cs typeface="Arial"/>
              </a:rPr>
              <a:t>0.3</a:t>
            </a:r>
            <a:r>
              <a:rPr sz="1100" b="1" spc="-2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endParaRPr sz="1100">
              <a:latin typeface="Arial"/>
              <a:cs typeface="Arial"/>
            </a:endParaRPr>
          </a:p>
        </p:txBody>
      </p:sp>
      <p:sp>
        <p:nvSpPr>
          <p:cNvPr id="33" name="object 31">
            <a:extLst>
              <a:ext uri="{FF2B5EF4-FFF2-40B4-BE49-F238E27FC236}">
                <a16:creationId xmlns:a16="http://schemas.microsoft.com/office/drawing/2014/main" id="{A7A50E38-36DD-7040-A44A-2029F6C78CE1}"/>
              </a:ext>
            </a:extLst>
          </p:cNvPr>
          <p:cNvSpPr txBox="1"/>
          <p:nvPr/>
        </p:nvSpPr>
        <p:spPr>
          <a:xfrm>
            <a:off x="2400164" y="5224811"/>
            <a:ext cx="258445" cy="184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spc="-5" dirty="0">
                <a:solidFill>
                  <a:srgbClr val="231F20"/>
                </a:solidFill>
                <a:latin typeface="Arial"/>
                <a:cs typeface="Arial"/>
              </a:rPr>
              <a:t>0.5l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34" name="object 32">
            <a:extLst>
              <a:ext uri="{FF2B5EF4-FFF2-40B4-BE49-F238E27FC236}">
                <a16:creationId xmlns:a16="http://schemas.microsoft.com/office/drawing/2014/main" id="{F75A8497-84AA-B645-A3DB-A3433D587213}"/>
              </a:ext>
            </a:extLst>
          </p:cNvPr>
          <p:cNvSpPr txBox="1"/>
          <p:nvPr/>
        </p:nvSpPr>
        <p:spPr>
          <a:xfrm>
            <a:off x="392744" y="5456012"/>
            <a:ext cx="1048872" cy="2376262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12700">
              <a:spcBef>
                <a:spcPts val="780"/>
              </a:spcBef>
            </a:pPr>
            <a:r>
              <a:rPr sz="1100" spc="-25" dirty="0">
                <a:solidFill>
                  <a:srgbClr val="231F20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231F20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231F20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231F20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75"/>
              </a:spcBef>
            </a:pPr>
            <a:r>
              <a:rPr sz="1100" spc="-25" dirty="0">
                <a:solidFill>
                  <a:srgbClr val="231F20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5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231F20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6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231F20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7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231F20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8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5" dirty="0">
                <a:solidFill>
                  <a:srgbClr val="231F20"/>
                </a:solidFill>
                <a:latin typeface="Arial"/>
                <a:cs typeface="Arial"/>
              </a:rPr>
              <a:t>Getränk</a:t>
            </a:r>
            <a:r>
              <a:rPr sz="1100" spc="-1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9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35" name="object 33">
            <a:extLst>
              <a:ext uri="{FF2B5EF4-FFF2-40B4-BE49-F238E27FC236}">
                <a16:creationId xmlns:a16="http://schemas.microsoft.com/office/drawing/2014/main" id="{1E1B6141-4379-364C-BFB5-99313564D204}"/>
              </a:ext>
            </a:extLst>
          </p:cNvPr>
          <p:cNvSpPr txBox="1"/>
          <p:nvPr/>
        </p:nvSpPr>
        <p:spPr>
          <a:xfrm>
            <a:off x="1457729" y="5456573"/>
            <a:ext cx="537210" cy="2375621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12700">
              <a:spcBef>
                <a:spcPts val="775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36" name="object 34">
            <a:extLst>
              <a:ext uri="{FF2B5EF4-FFF2-40B4-BE49-F238E27FC236}">
                <a16:creationId xmlns:a16="http://schemas.microsoft.com/office/drawing/2014/main" id="{C2D3C6E5-F2D9-F244-A8CF-88A3D3112F98}"/>
              </a:ext>
            </a:extLst>
          </p:cNvPr>
          <p:cNvSpPr txBox="1"/>
          <p:nvPr/>
        </p:nvSpPr>
        <p:spPr>
          <a:xfrm>
            <a:off x="1457729" y="1654606"/>
            <a:ext cx="537210" cy="2375621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12700">
              <a:spcBef>
                <a:spcPts val="775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>
              <a:latin typeface="Arial"/>
              <a:cs typeface="Arial"/>
            </a:endParaRP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>
              <a:latin typeface="Arial"/>
              <a:cs typeface="Arial"/>
            </a:endParaRP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>
              <a:latin typeface="Arial"/>
              <a:cs typeface="Arial"/>
            </a:endParaRP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>
              <a:latin typeface="Arial"/>
              <a:cs typeface="Arial"/>
            </a:endParaRP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>
              <a:latin typeface="Arial"/>
              <a:cs typeface="Arial"/>
            </a:endParaRPr>
          </a:p>
        </p:txBody>
      </p:sp>
      <p:sp>
        <p:nvSpPr>
          <p:cNvPr id="37" name="object 35">
            <a:extLst>
              <a:ext uri="{FF2B5EF4-FFF2-40B4-BE49-F238E27FC236}">
                <a16:creationId xmlns:a16="http://schemas.microsoft.com/office/drawing/2014/main" id="{668CD164-0FA5-7648-B298-E8A0A4D9FF51}"/>
              </a:ext>
            </a:extLst>
          </p:cNvPr>
          <p:cNvSpPr txBox="1"/>
          <p:nvPr/>
        </p:nvSpPr>
        <p:spPr>
          <a:xfrm>
            <a:off x="2230051" y="5455735"/>
            <a:ext cx="537210" cy="2375621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12700">
              <a:spcBef>
                <a:spcPts val="775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38" name="object 36">
            <a:extLst>
              <a:ext uri="{FF2B5EF4-FFF2-40B4-BE49-F238E27FC236}">
                <a16:creationId xmlns:a16="http://schemas.microsoft.com/office/drawing/2014/main" id="{EACF7EB0-D9FF-0247-AC61-AD999D3FFD22}"/>
              </a:ext>
            </a:extLst>
          </p:cNvPr>
          <p:cNvSpPr txBox="1"/>
          <p:nvPr/>
        </p:nvSpPr>
        <p:spPr>
          <a:xfrm>
            <a:off x="2230051" y="1653768"/>
            <a:ext cx="537210" cy="2375621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12700">
              <a:spcBef>
                <a:spcPts val="775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80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  <a:p>
            <a:pPr marL="12700">
              <a:spcBef>
                <a:spcPts val="675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XX.XX</a:t>
            </a:r>
            <a:r>
              <a:rPr sz="1100" spc="-1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€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41" name="object 4">
            <a:extLst>
              <a:ext uri="{FF2B5EF4-FFF2-40B4-BE49-F238E27FC236}">
                <a16:creationId xmlns:a16="http://schemas.microsoft.com/office/drawing/2014/main" id="{AABEDA4E-3803-C94E-8E64-152F6D2524B3}"/>
              </a:ext>
            </a:extLst>
          </p:cNvPr>
          <p:cNvSpPr/>
          <p:nvPr/>
        </p:nvSpPr>
        <p:spPr>
          <a:xfrm>
            <a:off x="710996" y="8974804"/>
            <a:ext cx="1602105" cy="0"/>
          </a:xfrm>
          <a:custGeom>
            <a:avLst/>
            <a:gdLst/>
            <a:ahLst/>
            <a:cxnLst/>
            <a:rect l="l" t="t" r="r" b="b"/>
            <a:pathLst>
              <a:path w="1602105">
                <a:moveTo>
                  <a:pt x="1602003" y="0"/>
                </a:moveTo>
                <a:lnTo>
                  <a:pt x="0" y="0"/>
                </a:lnTo>
              </a:path>
            </a:pathLst>
          </a:custGeom>
          <a:ln w="317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34C5599A-CBC3-E541-BEDB-BDCEE9C496E7}"/>
              </a:ext>
            </a:extLst>
          </p:cNvPr>
          <p:cNvSpPr/>
          <p:nvPr/>
        </p:nvSpPr>
        <p:spPr>
          <a:xfrm>
            <a:off x="1912514" y="9886874"/>
            <a:ext cx="142989" cy="14300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6">
            <a:extLst>
              <a:ext uri="{FF2B5EF4-FFF2-40B4-BE49-F238E27FC236}">
                <a16:creationId xmlns:a16="http://schemas.microsoft.com/office/drawing/2014/main" id="{702FBDE5-2ADA-0848-8BE7-F789119F11A6}"/>
              </a:ext>
            </a:extLst>
          </p:cNvPr>
          <p:cNvSpPr/>
          <p:nvPr/>
        </p:nvSpPr>
        <p:spPr>
          <a:xfrm>
            <a:off x="792001" y="9886875"/>
            <a:ext cx="142989" cy="14300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7">
            <a:extLst>
              <a:ext uri="{FF2B5EF4-FFF2-40B4-BE49-F238E27FC236}">
                <a16:creationId xmlns:a16="http://schemas.microsoft.com/office/drawing/2014/main" id="{7A1A8FC8-C423-DA47-A039-226AC011E8E5}"/>
              </a:ext>
            </a:extLst>
          </p:cNvPr>
          <p:cNvSpPr/>
          <p:nvPr/>
        </p:nvSpPr>
        <p:spPr>
          <a:xfrm>
            <a:off x="3186901" y="9886875"/>
            <a:ext cx="142989" cy="14300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11">
            <a:extLst>
              <a:ext uri="{FF2B5EF4-FFF2-40B4-BE49-F238E27FC236}">
                <a16:creationId xmlns:a16="http://schemas.microsoft.com/office/drawing/2014/main" id="{167E899C-CC08-E24F-8D32-60007D840990}"/>
              </a:ext>
            </a:extLst>
          </p:cNvPr>
          <p:cNvSpPr/>
          <p:nvPr/>
        </p:nvSpPr>
        <p:spPr>
          <a:xfrm>
            <a:off x="722012" y="9191625"/>
            <a:ext cx="0" cy="351155"/>
          </a:xfrm>
          <a:custGeom>
            <a:avLst/>
            <a:gdLst/>
            <a:ahLst/>
            <a:cxnLst/>
            <a:rect l="l" t="t" r="r" b="b"/>
            <a:pathLst>
              <a:path h="351154">
                <a:moveTo>
                  <a:pt x="0" y="0"/>
                </a:moveTo>
                <a:lnTo>
                  <a:pt x="0" y="351002"/>
                </a:lnTo>
              </a:path>
            </a:pathLst>
          </a:custGeom>
          <a:ln w="317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12">
            <a:extLst>
              <a:ext uri="{FF2B5EF4-FFF2-40B4-BE49-F238E27FC236}">
                <a16:creationId xmlns:a16="http://schemas.microsoft.com/office/drawing/2014/main" id="{972613BC-F33D-0C47-9118-7EA782ACB9CC}"/>
              </a:ext>
            </a:extLst>
          </p:cNvPr>
          <p:cNvSpPr/>
          <p:nvPr/>
        </p:nvSpPr>
        <p:spPr>
          <a:xfrm>
            <a:off x="722012" y="9715505"/>
            <a:ext cx="0" cy="544830"/>
          </a:xfrm>
          <a:custGeom>
            <a:avLst/>
            <a:gdLst/>
            <a:ahLst/>
            <a:cxnLst/>
            <a:rect l="l" t="t" r="r" b="b"/>
            <a:pathLst>
              <a:path h="544829">
                <a:moveTo>
                  <a:pt x="0" y="0"/>
                </a:moveTo>
                <a:lnTo>
                  <a:pt x="0" y="544499"/>
                </a:lnTo>
              </a:path>
            </a:pathLst>
          </a:custGeom>
          <a:ln w="317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15">
            <a:extLst>
              <a:ext uri="{FF2B5EF4-FFF2-40B4-BE49-F238E27FC236}">
                <a16:creationId xmlns:a16="http://schemas.microsoft.com/office/drawing/2014/main" id="{B86BA477-B46F-504B-B2AA-B22494371DFC}"/>
              </a:ext>
            </a:extLst>
          </p:cNvPr>
          <p:cNvSpPr txBox="1"/>
          <p:nvPr/>
        </p:nvSpPr>
        <p:spPr>
          <a:xfrm>
            <a:off x="710900" y="8782491"/>
            <a:ext cx="1610995" cy="1352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25" dirty="0">
                <a:latin typeface="Arial"/>
                <a:cs typeface="Arial"/>
              </a:rPr>
              <a:t>PIKTOGRAMME </a:t>
            </a:r>
            <a:r>
              <a:rPr sz="800" spc="-20" dirty="0">
                <a:latin typeface="Arial"/>
                <a:cs typeface="Arial"/>
              </a:rPr>
              <a:t>AUF EINEN</a:t>
            </a:r>
            <a:r>
              <a:rPr sz="800" spc="-130" dirty="0">
                <a:latin typeface="Arial"/>
                <a:cs typeface="Arial"/>
              </a:rPr>
              <a:t> </a:t>
            </a:r>
            <a:r>
              <a:rPr lang="de-DE" sz="800" spc="-130" dirty="0">
                <a:latin typeface="Arial"/>
                <a:cs typeface="Arial"/>
              </a:rPr>
              <a:t>  </a:t>
            </a:r>
            <a:r>
              <a:rPr sz="800" spc="-25" dirty="0">
                <a:latin typeface="Arial"/>
                <a:cs typeface="Arial"/>
              </a:rPr>
              <a:t>BLICK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54" name="object 19">
            <a:extLst>
              <a:ext uri="{FF2B5EF4-FFF2-40B4-BE49-F238E27FC236}">
                <a16:creationId xmlns:a16="http://schemas.microsoft.com/office/drawing/2014/main" id="{B503D268-1088-F447-80CB-111CA787573E}"/>
              </a:ext>
            </a:extLst>
          </p:cNvPr>
          <p:cNvSpPr txBox="1"/>
          <p:nvPr/>
        </p:nvSpPr>
        <p:spPr>
          <a:xfrm>
            <a:off x="779399" y="9677561"/>
            <a:ext cx="1996439" cy="12888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50" spc="-15" dirty="0">
                <a:latin typeface="Arial"/>
                <a:cs typeface="Arial"/>
              </a:rPr>
              <a:t>Allergene gemäß </a:t>
            </a:r>
            <a:r>
              <a:rPr sz="750" spc="-5" dirty="0">
                <a:latin typeface="Arial"/>
                <a:cs typeface="Arial"/>
              </a:rPr>
              <a:t>VO </a:t>
            </a:r>
            <a:r>
              <a:rPr sz="750" spc="-15" dirty="0">
                <a:latin typeface="Arial"/>
                <a:cs typeface="Arial"/>
              </a:rPr>
              <a:t>(EU) </a:t>
            </a:r>
            <a:r>
              <a:rPr sz="750" spc="-25" dirty="0">
                <a:latin typeface="Arial"/>
                <a:cs typeface="Arial"/>
              </a:rPr>
              <a:t>Nr. </a:t>
            </a:r>
            <a:r>
              <a:rPr sz="750" spc="-30" dirty="0">
                <a:latin typeface="Arial"/>
                <a:cs typeface="Arial"/>
              </a:rPr>
              <a:t>1169/2011</a:t>
            </a:r>
            <a:r>
              <a:rPr sz="750" spc="-100" dirty="0">
                <a:latin typeface="Arial"/>
                <a:cs typeface="Arial"/>
              </a:rPr>
              <a:t> </a:t>
            </a:r>
            <a:r>
              <a:rPr sz="750" spc="-20" dirty="0">
                <a:latin typeface="Arial"/>
                <a:cs typeface="Arial"/>
              </a:rPr>
              <a:t>(LMIV)</a:t>
            </a:r>
            <a:endParaRPr sz="750">
              <a:latin typeface="Arial"/>
              <a:cs typeface="Arial"/>
            </a:endParaRPr>
          </a:p>
        </p:txBody>
      </p:sp>
      <p:sp>
        <p:nvSpPr>
          <p:cNvPr id="55" name="object 20">
            <a:extLst>
              <a:ext uri="{FF2B5EF4-FFF2-40B4-BE49-F238E27FC236}">
                <a16:creationId xmlns:a16="http://schemas.microsoft.com/office/drawing/2014/main" id="{EEE62845-693B-3040-BD75-F3027CC8E15B}"/>
              </a:ext>
            </a:extLst>
          </p:cNvPr>
          <p:cNvSpPr txBox="1"/>
          <p:nvPr/>
        </p:nvSpPr>
        <p:spPr>
          <a:xfrm>
            <a:off x="984595" y="9841371"/>
            <a:ext cx="796925" cy="335348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800"/>
              </a:lnSpc>
              <a:spcBef>
                <a:spcPts val="215"/>
              </a:spcBef>
            </a:pPr>
            <a:r>
              <a:rPr sz="750" spc="-15" dirty="0" err="1">
                <a:latin typeface="Arial"/>
                <a:cs typeface="Arial"/>
              </a:rPr>
              <a:t>enth</a:t>
            </a:r>
            <a:r>
              <a:rPr lang="de-DE" sz="750" spc="-15" dirty="0">
                <a:latin typeface="Arial"/>
                <a:cs typeface="Arial"/>
              </a:rPr>
              <a:t>ä</a:t>
            </a:r>
            <a:r>
              <a:rPr sz="750" spc="-15" dirty="0" err="1">
                <a:latin typeface="Arial"/>
                <a:cs typeface="Arial"/>
              </a:rPr>
              <a:t>lt</a:t>
            </a:r>
            <a:r>
              <a:rPr sz="750" spc="-15" dirty="0">
                <a:latin typeface="Arial"/>
                <a:cs typeface="Arial"/>
              </a:rPr>
              <a:t> </a:t>
            </a:r>
            <a:r>
              <a:rPr lang="de-DE" sz="750" spc="-20" dirty="0">
                <a:latin typeface="Arial"/>
                <a:cs typeface="Arial"/>
              </a:rPr>
              <a:t>Weizen </a:t>
            </a:r>
            <a:r>
              <a:rPr sz="750" spc="-10" dirty="0">
                <a:latin typeface="Arial"/>
                <a:cs typeface="Arial"/>
              </a:rPr>
              <a:t>und </a:t>
            </a:r>
            <a:r>
              <a:rPr sz="750" spc="-15" dirty="0">
                <a:latin typeface="Arial"/>
                <a:cs typeface="Arial"/>
              </a:rPr>
              <a:t>daraus </a:t>
            </a:r>
            <a:r>
              <a:rPr sz="750" spc="-20" dirty="0">
                <a:latin typeface="Arial"/>
                <a:cs typeface="Arial"/>
              </a:rPr>
              <a:t>herge-  </a:t>
            </a:r>
            <a:r>
              <a:rPr sz="750" spc="-15" dirty="0">
                <a:latin typeface="Arial"/>
                <a:cs typeface="Arial"/>
              </a:rPr>
              <a:t>stellte</a:t>
            </a:r>
            <a:r>
              <a:rPr sz="750" spc="-65" dirty="0">
                <a:latin typeface="Arial"/>
                <a:cs typeface="Arial"/>
              </a:rPr>
              <a:t> </a:t>
            </a:r>
            <a:r>
              <a:rPr sz="750" spc="-20" dirty="0">
                <a:latin typeface="Arial"/>
                <a:cs typeface="Arial"/>
              </a:rPr>
              <a:t>Erzeugnisse</a:t>
            </a:r>
            <a:endParaRPr sz="750" dirty="0">
              <a:latin typeface="Arial"/>
              <a:cs typeface="Arial"/>
            </a:endParaRPr>
          </a:p>
        </p:txBody>
      </p:sp>
      <p:sp>
        <p:nvSpPr>
          <p:cNvPr id="56" name="object 21">
            <a:extLst>
              <a:ext uri="{FF2B5EF4-FFF2-40B4-BE49-F238E27FC236}">
                <a16:creationId xmlns:a16="http://schemas.microsoft.com/office/drawing/2014/main" id="{511C4479-443C-2740-BED1-D8CB4F681559}"/>
              </a:ext>
            </a:extLst>
          </p:cNvPr>
          <p:cNvSpPr txBox="1"/>
          <p:nvPr/>
        </p:nvSpPr>
        <p:spPr>
          <a:xfrm>
            <a:off x="2109610" y="9843777"/>
            <a:ext cx="986790" cy="4464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800"/>
              </a:lnSpc>
              <a:spcBef>
                <a:spcPts val="215"/>
              </a:spcBef>
            </a:pPr>
            <a:r>
              <a:rPr sz="750" spc="-15" dirty="0">
                <a:latin typeface="Arial"/>
                <a:cs typeface="Arial"/>
              </a:rPr>
              <a:t>enthält </a:t>
            </a:r>
            <a:r>
              <a:rPr sz="750" spc="-20" dirty="0">
                <a:latin typeface="Arial"/>
                <a:cs typeface="Arial"/>
              </a:rPr>
              <a:t>Milch  (einschließlich Laktose)  </a:t>
            </a:r>
            <a:r>
              <a:rPr sz="750" spc="-10" dirty="0">
                <a:latin typeface="Arial"/>
                <a:cs typeface="Arial"/>
              </a:rPr>
              <a:t>und </a:t>
            </a:r>
            <a:r>
              <a:rPr sz="750" spc="-15" dirty="0">
                <a:latin typeface="Arial"/>
                <a:cs typeface="Arial"/>
              </a:rPr>
              <a:t>daraus </a:t>
            </a:r>
            <a:r>
              <a:rPr sz="750" spc="-20" dirty="0">
                <a:latin typeface="Arial"/>
                <a:cs typeface="Arial"/>
              </a:rPr>
              <a:t>hergestellte  Erzeugnisse</a:t>
            </a:r>
            <a:endParaRPr sz="750">
              <a:latin typeface="Arial"/>
              <a:cs typeface="Arial"/>
            </a:endParaRPr>
          </a:p>
        </p:txBody>
      </p:sp>
      <p:sp>
        <p:nvSpPr>
          <p:cNvPr id="57" name="object 22">
            <a:extLst>
              <a:ext uri="{FF2B5EF4-FFF2-40B4-BE49-F238E27FC236}">
                <a16:creationId xmlns:a16="http://schemas.microsoft.com/office/drawing/2014/main" id="{000CD30E-6E30-0044-BC76-A105D62B50D9}"/>
              </a:ext>
            </a:extLst>
          </p:cNvPr>
          <p:cNvSpPr txBox="1"/>
          <p:nvPr/>
        </p:nvSpPr>
        <p:spPr>
          <a:xfrm>
            <a:off x="3380299" y="9843874"/>
            <a:ext cx="807720" cy="3441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800"/>
              </a:lnSpc>
              <a:spcBef>
                <a:spcPts val="215"/>
              </a:spcBef>
            </a:pPr>
            <a:r>
              <a:rPr sz="750" spc="-15" dirty="0">
                <a:latin typeface="Arial"/>
                <a:cs typeface="Arial"/>
              </a:rPr>
              <a:t>enthält </a:t>
            </a:r>
            <a:r>
              <a:rPr sz="750" spc="-10" dirty="0">
                <a:latin typeface="Arial"/>
                <a:cs typeface="Arial"/>
              </a:rPr>
              <a:t>Fisch </a:t>
            </a:r>
            <a:r>
              <a:rPr sz="750" spc="-20" dirty="0">
                <a:latin typeface="Arial"/>
                <a:cs typeface="Arial"/>
              </a:rPr>
              <a:t>und  </a:t>
            </a:r>
            <a:r>
              <a:rPr sz="750" spc="-15" dirty="0">
                <a:latin typeface="Arial"/>
                <a:cs typeface="Arial"/>
              </a:rPr>
              <a:t>daraus </a:t>
            </a:r>
            <a:r>
              <a:rPr sz="750" spc="-20" dirty="0">
                <a:latin typeface="Arial"/>
                <a:cs typeface="Arial"/>
              </a:rPr>
              <a:t>hergestellte  Erzeugnisse</a:t>
            </a:r>
            <a:endParaRPr sz="750">
              <a:latin typeface="Arial"/>
              <a:cs typeface="Arial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61BE92F0-8D43-5787-084A-906CC6097629}"/>
              </a:ext>
            </a:extLst>
          </p:cNvPr>
          <p:cNvSpPr/>
          <p:nvPr/>
        </p:nvSpPr>
        <p:spPr>
          <a:xfrm>
            <a:off x="792475" y="9184212"/>
            <a:ext cx="144005" cy="14400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16">
            <a:extLst>
              <a:ext uri="{FF2B5EF4-FFF2-40B4-BE49-F238E27FC236}">
                <a16:creationId xmlns:a16="http://schemas.microsoft.com/office/drawing/2014/main" id="{2A819319-6167-A1BA-B0EF-6BA8BBCAB9AD}"/>
              </a:ext>
            </a:extLst>
          </p:cNvPr>
          <p:cNvSpPr txBox="1"/>
          <p:nvPr/>
        </p:nvSpPr>
        <p:spPr>
          <a:xfrm>
            <a:off x="988541" y="9178271"/>
            <a:ext cx="496570" cy="12888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750" spc="-20" dirty="0">
                <a:latin typeface="Arial"/>
                <a:cs typeface="Arial"/>
              </a:rPr>
              <a:t>vegetarisch</a:t>
            </a:r>
            <a:endParaRPr sz="750">
              <a:latin typeface="Arial"/>
              <a:cs typeface="Arial"/>
            </a:endParaRPr>
          </a:p>
        </p:txBody>
      </p:sp>
      <p:pic>
        <p:nvPicPr>
          <p:cNvPr id="8" name="Immagine 289">
            <a:extLst>
              <a:ext uri="{FF2B5EF4-FFF2-40B4-BE49-F238E27FC236}">
                <a16:creationId xmlns:a16="http://schemas.microsoft.com/office/drawing/2014/main" id="{BFFB49C7-2DFE-33DD-6BA8-7CB1C759F36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5290" y="9356725"/>
            <a:ext cx="139700" cy="139700"/>
          </a:xfrm>
          <a:prstGeom prst="rect">
            <a:avLst/>
          </a:prstGeom>
        </p:spPr>
      </p:pic>
      <p:sp>
        <p:nvSpPr>
          <p:cNvPr id="10" name="object 16">
            <a:extLst>
              <a:ext uri="{FF2B5EF4-FFF2-40B4-BE49-F238E27FC236}">
                <a16:creationId xmlns:a16="http://schemas.microsoft.com/office/drawing/2014/main" id="{8424B1E4-1FBD-661B-BF01-202E58421AC1}"/>
              </a:ext>
            </a:extLst>
          </p:cNvPr>
          <p:cNvSpPr txBox="1"/>
          <p:nvPr/>
        </p:nvSpPr>
        <p:spPr>
          <a:xfrm>
            <a:off x="988541" y="9355455"/>
            <a:ext cx="496570" cy="12888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50" spc="-20" dirty="0">
                <a:latin typeface="Arial"/>
                <a:cs typeface="Arial"/>
              </a:rPr>
              <a:t>veg</a:t>
            </a:r>
            <a:r>
              <a:rPr lang="de-DE" sz="750" spc="-20" dirty="0">
                <a:latin typeface="Arial"/>
                <a:cs typeface="Arial"/>
              </a:rPr>
              <a:t>an</a:t>
            </a:r>
            <a:endParaRPr sz="75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E894D04-3CD2-244E-A0CE-67FD400AB729}"/>
              </a:ext>
            </a:extLst>
          </p:cNvPr>
          <p:cNvGrpSpPr/>
          <p:nvPr/>
        </p:nvGrpSpPr>
        <p:grpSpPr>
          <a:xfrm>
            <a:off x="0" y="-28800"/>
            <a:ext cx="5040313" cy="10803004"/>
            <a:chOff x="0" y="-28705"/>
            <a:chExt cx="5040313" cy="10803004"/>
          </a:xfrm>
        </p:grpSpPr>
        <p:sp>
          <p:nvSpPr>
            <p:cNvPr id="43" name="object 4">
              <a:extLst>
                <a:ext uri="{FF2B5EF4-FFF2-40B4-BE49-F238E27FC236}">
                  <a16:creationId xmlns:a16="http://schemas.microsoft.com/office/drawing/2014/main" id="{EEBD7927-975D-7B46-ADDD-5A5CDCE80C73}"/>
                </a:ext>
              </a:extLst>
            </p:cNvPr>
            <p:cNvSpPr/>
            <p:nvPr/>
          </p:nvSpPr>
          <p:spPr>
            <a:xfrm>
              <a:off x="0" y="8492822"/>
              <a:ext cx="5039995" cy="2281477"/>
            </a:xfrm>
            <a:custGeom>
              <a:avLst/>
              <a:gdLst/>
              <a:ahLst/>
              <a:cxnLst/>
              <a:rect l="l" t="t" r="r" b="b"/>
              <a:pathLst>
                <a:path w="5039995" h="2220595">
                  <a:moveTo>
                    <a:pt x="0" y="2219998"/>
                  </a:moveTo>
                  <a:lnTo>
                    <a:pt x="5039995" y="2219998"/>
                  </a:lnTo>
                  <a:lnTo>
                    <a:pt x="5039995" y="0"/>
                  </a:lnTo>
                  <a:lnTo>
                    <a:pt x="0" y="0"/>
                  </a:lnTo>
                  <a:lnTo>
                    <a:pt x="0" y="2219998"/>
                  </a:lnTo>
                  <a:close/>
                </a:path>
              </a:pathLst>
            </a:custGeom>
            <a:solidFill>
              <a:srgbClr val="F0EB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Picture 23" descr="A slice of pizza sitting on top of a table&#10;&#10;Description automatically generated">
              <a:extLst>
                <a:ext uri="{FF2B5EF4-FFF2-40B4-BE49-F238E27FC236}">
                  <a16:creationId xmlns:a16="http://schemas.microsoft.com/office/drawing/2014/main" id="{C2A02678-1C2B-304C-9AFD-4EE6FF70E8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28705"/>
              <a:ext cx="5040313" cy="8521525"/>
            </a:xfrm>
            <a:prstGeom prst="rect">
              <a:avLst/>
            </a:prstGeom>
          </p:spPr>
        </p:pic>
      </p:grpSp>
      <p:sp>
        <p:nvSpPr>
          <p:cNvPr id="45" name="object 4">
            <a:extLst>
              <a:ext uri="{FF2B5EF4-FFF2-40B4-BE49-F238E27FC236}">
                <a16:creationId xmlns:a16="http://schemas.microsoft.com/office/drawing/2014/main" id="{AB7F4B31-28E3-B348-8FC8-7AC271CD86B6}"/>
              </a:ext>
            </a:extLst>
          </p:cNvPr>
          <p:cNvSpPr/>
          <p:nvPr/>
        </p:nvSpPr>
        <p:spPr>
          <a:xfrm>
            <a:off x="710996" y="9056503"/>
            <a:ext cx="1602105" cy="0"/>
          </a:xfrm>
          <a:custGeom>
            <a:avLst/>
            <a:gdLst/>
            <a:ahLst/>
            <a:cxnLst/>
            <a:rect l="l" t="t" r="r" b="b"/>
            <a:pathLst>
              <a:path w="1602105">
                <a:moveTo>
                  <a:pt x="1602003" y="0"/>
                </a:moveTo>
                <a:lnTo>
                  <a:pt x="0" y="0"/>
                </a:lnTo>
              </a:path>
            </a:pathLst>
          </a:custGeom>
          <a:ln w="317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5">
            <a:extLst>
              <a:ext uri="{FF2B5EF4-FFF2-40B4-BE49-F238E27FC236}">
                <a16:creationId xmlns:a16="http://schemas.microsoft.com/office/drawing/2014/main" id="{3E9D4821-9415-3246-BC58-191F4412B9DB}"/>
              </a:ext>
            </a:extLst>
          </p:cNvPr>
          <p:cNvSpPr/>
          <p:nvPr/>
        </p:nvSpPr>
        <p:spPr>
          <a:xfrm>
            <a:off x="1912514" y="9968573"/>
            <a:ext cx="142989" cy="14300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6">
            <a:extLst>
              <a:ext uri="{FF2B5EF4-FFF2-40B4-BE49-F238E27FC236}">
                <a16:creationId xmlns:a16="http://schemas.microsoft.com/office/drawing/2014/main" id="{6CC3C2E7-F347-9D49-9518-92728E0A42BD}"/>
              </a:ext>
            </a:extLst>
          </p:cNvPr>
          <p:cNvSpPr/>
          <p:nvPr/>
        </p:nvSpPr>
        <p:spPr>
          <a:xfrm>
            <a:off x="792001" y="9968574"/>
            <a:ext cx="142989" cy="14300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7">
            <a:extLst>
              <a:ext uri="{FF2B5EF4-FFF2-40B4-BE49-F238E27FC236}">
                <a16:creationId xmlns:a16="http://schemas.microsoft.com/office/drawing/2014/main" id="{4D669CF9-ADA4-964F-9E6B-639A79468571}"/>
              </a:ext>
            </a:extLst>
          </p:cNvPr>
          <p:cNvSpPr/>
          <p:nvPr/>
        </p:nvSpPr>
        <p:spPr>
          <a:xfrm>
            <a:off x="3186901" y="9968574"/>
            <a:ext cx="142989" cy="14300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12">
            <a:extLst>
              <a:ext uri="{FF2B5EF4-FFF2-40B4-BE49-F238E27FC236}">
                <a16:creationId xmlns:a16="http://schemas.microsoft.com/office/drawing/2014/main" id="{29C0E4EA-7E1D-E440-BAB2-A4E38E88ADF8}"/>
              </a:ext>
            </a:extLst>
          </p:cNvPr>
          <p:cNvSpPr/>
          <p:nvPr/>
        </p:nvSpPr>
        <p:spPr>
          <a:xfrm>
            <a:off x="722012" y="9797204"/>
            <a:ext cx="0" cy="544830"/>
          </a:xfrm>
          <a:custGeom>
            <a:avLst/>
            <a:gdLst/>
            <a:ahLst/>
            <a:cxnLst/>
            <a:rect l="l" t="t" r="r" b="b"/>
            <a:pathLst>
              <a:path h="544829">
                <a:moveTo>
                  <a:pt x="0" y="0"/>
                </a:moveTo>
                <a:lnTo>
                  <a:pt x="0" y="544499"/>
                </a:lnTo>
              </a:path>
            </a:pathLst>
          </a:custGeom>
          <a:ln w="317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15">
            <a:extLst>
              <a:ext uri="{FF2B5EF4-FFF2-40B4-BE49-F238E27FC236}">
                <a16:creationId xmlns:a16="http://schemas.microsoft.com/office/drawing/2014/main" id="{CA7BAA9E-251E-9445-AC75-701D9767832D}"/>
              </a:ext>
            </a:extLst>
          </p:cNvPr>
          <p:cNvSpPr txBox="1"/>
          <p:nvPr/>
        </p:nvSpPr>
        <p:spPr>
          <a:xfrm>
            <a:off x="710900" y="8864190"/>
            <a:ext cx="1610995" cy="1352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25" dirty="0">
                <a:latin typeface="Arial"/>
                <a:cs typeface="Arial"/>
              </a:rPr>
              <a:t>PIKTOGRAMME </a:t>
            </a:r>
            <a:r>
              <a:rPr sz="800" spc="-20" dirty="0">
                <a:latin typeface="Arial"/>
                <a:cs typeface="Arial"/>
              </a:rPr>
              <a:t>AUF EINEN</a:t>
            </a:r>
            <a:r>
              <a:rPr lang="de-DE" sz="800" spc="-20" dirty="0">
                <a:latin typeface="Arial"/>
                <a:cs typeface="Arial"/>
              </a:rPr>
              <a:t> </a:t>
            </a:r>
            <a:r>
              <a:rPr sz="800" spc="-130" dirty="0">
                <a:latin typeface="Arial"/>
                <a:cs typeface="Arial"/>
              </a:rPr>
              <a:t> </a:t>
            </a:r>
            <a:r>
              <a:rPr sz="800" spc="-25" dirty="0">
                <a:latin typeface="Arial"/>
                <a:cs typeface="Arial"/>
              </a:rPr>
              <a:t>BLICK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58" name="object 19">
            <a:extLst>
              <a:ext uri="{FF2B5EF4-FFF2-40B4-BE49-F238E27FC236}">
                <a16:creationId xmlns:a16="http://schemas.microsoft.com/office/drawing/2014/main" id="{22204D4F-93C6-6942-9E41-AFFBB3998F74}"/>
              </a:ext>
            </a:extLst>
          </p:cNvPr>
          <p:cNvSpPr txBox="1"/>
          <p:nvPr/>
        </p:nvSpPr>
        <p:spPr>
          <a:xfrm>
            <a:off x="779399" y="9759260"/>
            <a:ext cx="1996439" cy="12888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50" spc="-15" dirty="0">
                <a:latin typeface="Arial"/>
                <a:cs typeface="Arial"/>
              </a:rPr>
              <a:t>Allergene gemäß </a:t>
            </a:r>
            <a:r>
              <a:rPr sz="750" spc="-5" dirty="0">
                <a:latin typeface="Arial"/>
                <a:cs typeface="Arial"/>
              </a:rPr>
              <a:t>VO </a:t>
            </a:r>
            <a:r>
              <a:rPr sz="750" spc="-15" dirty="0">
                <a:latin typeface="Arial"/>
                <a:cs typeface="Arial"/>
              </a:rPr>
              <a:t>(EU) </a:t>
            </a:r>
            <a:r>
              <a:rPr sz="750" spc="-25" dirty="0">
                <a:latin typeface="Arial"/>
                <a:cs typeface="Arial"/>
              </a:rPr>
              <a:t>Nr. </a:t>
            </a:r>
            <a:r>
              <a:rPr sz="750" spc="-30" dirty="0">
                <a:latin typeface="Arial"/>
                <a:cs typeface="Arial"/>
              </a:rPr>
              <a:t>1169/2011</a:t>
            </a:r>
            <a:r>
              <a:rPr sz="750" spc="-100" dirty="0">
                <a:latin typeface="Arial"/>
                <a:cs typeface="Arial"/>
              </a:rPr>
              <a:t> </a:t>
            </a:r>
            <a:r>
              <a:rPr sz="750" spc="-20" dirty="0">
                <a:latin typeface="Arial"/>
                <a:cs typeface="Arial"/>
              </a:rPr>
              <a:t>(LMIV)</a:t>
            </a:r>
            <a:endParaRPr sz="750">
              <a:latin typeface="Arial"/>
              <a:cs typeface="Arial"/>
            </a:endParaRPr>
          </a:p>
        </p:txBody>
      </p:sp>
      <p:sp>
        <p:nvSpPr>
          <p:cNvPr id="59" name="object 20">
            <a:extLst>
              <a:ext uri="{FF2B5EF4-FFF2-40B4-BE49-F238E27FC236}">
                <a16:creationId xmlns:a16="http://schemas.microsoft.com/office/drawing/2014/main" id="{AB6B47F3-9D72-8B4D-AF90-63FC00BE7EAB}"/>
              </a:ext>
            </a:extLst>
          </p:cNvPr>
          <p:cNvSpPr txBox="1"/>
          <p:nvPr/>
        </p:nvSpPr>
        <p:spPr>
          <a:xfrm>
            <a:off x="984595" y="9923070"/>
            <a:ext cx="796925" cy="335348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800"/>
              </a:lnSpc>
              <a:spcBef>
                <a:spcPts val="215"/>
              </a:spcBef>
            </a:pPr>
            <a:r>
              <a:rPr sz="750" spc="-15" dirty="0" err="1">
                <a:latin typeface="Arial"/>
                <a:cs typeface="Arial"/>
              </a:rPr>
              <a:t>enth</a:t>
            </a:r>
            <a:r>
              <a:rPr lang="de-DE" sz="750" spc="-15" dirty="0">
                <a:latin typeface="Arial"/>
                <a:cs typeface="Arial"/>
              </a:rPr>
              <a:t>ä</a:t>
            </a:r>
            <a:r>
              <a:rPr sz="750" spc="-15" dirty="0" err="1">
                <a:latin typeface="Arial"/>
                <a:cs typeface="Arial"/>
              </a:rPr>
              <a:t>lt</a:t>
            </a:r>
            <a:r>
              <a:rPr sz="750" spc="-15" dirty="0">
                <a:latin typeface="Arial"/>
                <a:cs typeface="Arial"/>
              </a:rPr>
              <a:t> </a:t>
            </a:r>
            <a:r>
              <a:rPr lang="de-DE" sz="750" spc="-20" dirty="0">
                <a:latin typeface="Arial"/>
                <a:cs typeface="Arial"/>
              </a:rPr>
              <a:t>Weizen </a:t>
            </a:r>
            <a:r>
              <a:rPr sz="750" spc="-10" dirty="0">
                <a:latin typeface="Arial"/>
                <a:cs typeface="Arial"/>
              </a:rPr>
              <a:t>und </a:t>
            </a:r>
            <a:r>
              <a:rPr sz="750" spc="-15" dirty="0">
                <a:latin typeface="Arial"/>
                <a:cs typeface="Arial"/>
              </a:rPr>
              <a:t>daraus </a:t>
            </a:r>
            <a:r>
              <a:rPr sz="750" spc="-20" dirty="0">
                <a:latin typeface="Arial"/>
                <a:cs typeface="Arial"/>
              </a:rPr>
              <a:t>herge-  </a:t>
            </a:r>
            <a:r>
              <a:rPr sz="750" spc="-15" dirty="0">
                <a:latin typeface="Arial"/>
                <a:cs typeface="Arial"/>
              </a:rPr>
              <a:t>stellte</a:t>
            </a:r>
            <a:r>
              <a:rPr sz="750" spc="-65" dirty="0">
                <a:latin typeface="Arial"/>
                <a:cs typeface="Arial"/>
              </a:rPr>
              <a:t> </a:t>
            </a:r>
            <a:r>
              <a:rPr sz="750" spc="-20" dirty="0">
                <a:latin typeface="Arial"/>
                <a:cs typeface="Arial"/>
              </a:rPr>
              <a:t>Erzeugnisse</a:t>
            </a:r>
            <a:endParaRPr sz="750" dirty="0">
              <a:latin typeface="Arial"/>
              <a:cs typeface="Arial"/>
            </a:endParaRPr>
          </a:p>
        </p:txBody>
      </p:sp>
      <p:sp>
        <p:nvSpPr>
          <p:cNvPr id="60" name="object 21">
            <a:extLst>
              <a:ext uri="{FF2B5EF4-FFF2-40B4-BE49-F238E27FC236}">
                <a16:creationId xmlns:a16="http://schemas.microsoft.com/office/drawing/2014/main" id="{CF46FD27-577B-8042-BF96-E281F0BF4CC9}"/>
              </a:ext>
            </a:extLst>
          </p:cNvPr>
          <p:cNvSpPr txBox="1"/>
          <p:nvPr/>
        </p:nvSpPr>
        <p:spPr>
          <a:xfrm>
            <a:off x="2109610" y="9925476"/>
            <a:ext cx="986790" cy="4464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800"/>
              </a:lnSpc>
              <a:spcBef>
                <a:spcPts val="215"/>
              </a:spcBef>
            </a:pPr>
            <a:r>
              <a:rPr sz="750" spc="-15" dirty="0">
                <a:latin typeface="Arial"/>
                <a:cs typeface="Arial"/>
              </a:rPr>
              <a:t>enthält </a:t>
            </a:r>
            <a:r>
              <a:rPr sz="750" spc="-20" dirty="0">
                <a:latin typeface="Arial"/>
                <a:cs typeface="Arial"/>
              </a:rPr>
              <a:t>Milch  (einschließlich Laktose)  </a:t>
            </a:r>
            <a:r>
              <a:rPr sz="750" spc="-10" dirty="0">
                <a:latin typeface="Arial"/>
                <a:cs typeface="Arial"/>
              </a:rPr>
              <a:t>und </a:t>
            </a:r>
            <a:r>
              <a:rPr sz="750" spc="-15" dirty="0">
                <a:latin typeface="Arial"/>
                <a:cs typeface="Arial"/>
              </a:rPr>
              <a:t>daraus </a:t>
            </a:r>
            <a:r>
              <a:rPr sz="750" spc="-20" dirty="0">
                <a:latin typeface="Arial"/>
                <a:cs typeface="Arial"/>
              </a:rPr>
              <a:t>hergestellte  Erzeugnisse</a:t>
            </a:r>
            <a:endParaRPr sz="750">
              <a:latin typeface="Arial"/>
              <a:cs typeface="Arial"/>
            </a:endParaRPr>
          </a:p>
        </p:txBody>
      </p:sp>
      <p:sp>
        <p:nvSpPr>
          <p:cNvPr id="61" name="object 22">
            <a:extLst>
              <a:ext uri="{FF2B5EF4-FFF2-40B4-BE49-F238E27FC236}">
                <a16:creationId xmlns:a16="http://schemas.microsoft.com/office/drawing/2014/main" id="{12B7F57D-3186-8B4B-9315-FDA7EB216BF3}"/>
              </a:ext>
            </a:extLst>
          </p:cNvPr>
          <p:cNvSpPr txBox="1"/>
          <p:nvPr/>
        </p:nvSpPr>
        <p:spPr>
          <a:xfrm>
            <a:off x="3380299" y="9925573"/>
            <a:ext cx="807720" cy="3441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800"/>
              </a:lnSpc>
              <a:spcBef>
                <a:spcPts val="215"/>
              </a:spcBef>
            </a:pPr>
            <a:r>
              <a:rPr sz="750" spc="-15" dirty="0">
                <a:latin typeface="Arial"/>
                <a:cs typeface="Arial"/>
              </a:rPr>
              <a:t>enthält </a:t>
            </a:r>
            <a:r>
              <a:rPr sz="750" spc="-10" dirty="0">
                <a:latin typeface="Arial"/>
                <a:cs typeface="Arial"/>
              </a:rPr>
              <a:t>Fisch </a:t>
            </a:r>
            <a:r>
              <a:rPr sz="750" spc="-20" dirty="0">
                <a:latin typeface="Arial"/>
                <a:cs typeface="Arial"/>
              </a:rPr>
              <a:t>und  </a:t>
            </a:r>
            <a:r>
              <a:rPr sz="750" spc="-15" dirty="0">
                <a:latin typeface="Arial"/>
                <a:cs typeface="Arial"/>
              </a:rPr>
              <a:t>daraus </a:t>
            </a:r>
            <a:r>
              <a:rPr sz="750" spc="-20" dirty="0">
                <a:latin typeface="Arial"/>
                <a:cs typeface="Arial"/>
              </a:rPr>
              <a:t>hergestellte  Erzeugnisse</a:t>
            </a:r>
            <a:endParaRPr sz="750">
              <a:latin typeface="Arial"/>
              <a:cs typeface="Arial"/>
            </a:endParaRPr>
          </a:p>
        </p:txBody>
      </p:sp>
      <p:sp>
        <p:nvSpPr>
          <p:cNvPr id="3" name="object 11">
            <a:extLst>
              <a:ext uri="{FF2B5EF4-FFF2-40B4-BE49-F238E27FC236}">
                <a16:creationId xmlns:a16="http://schemas.microsoft.com/office/drawing/2014/main" id="{CADE56B8-1389-C596-B979-A3C5B23519CA}"/>
              </a:ext>
            </a:extLst>
          </p:cNvPr>
          <p:cNvSpPr/>
          <p:nvPr/>
        </p:nvSpPr>
        <p:spPr>
          <a:xfrm>
            <a:off x="722012" y="9191625"/>
            <a:ext cx="0" cy="351155"/>
          </a:xfrm>
          <a:custGeom>
            <a:avLst/>
            <a:gdLst/>
            <a:ahLst/>
            <a:cxnLst/>
            <a:rect l="l" t="t" r="r" b="b"/>
            <a:pathLst>
              <a:path h="351154">
                <a:moveTo>
                  <a:pt x="0" y="0"/>
                </a:moveTo>
                <a:lnTo>
                  <a:pt x="0" y="351002"/>
                </a:lnTo>
              </a:path>
            </a:pathLst>
          </a:custGeom>
          <a:ln w="317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E250AD4-A57B-F333-B16B-85430F503B4C}"/>
              </a:ext>
            </a:extLst>
          </p:cNvPr>
          <p:cNvSpPr/>
          <p:nvPr/>
        </p:nvSpPr>
        <p:spPr>
          <a:xfrm>
            <a:off x="792475" y="9184212"/>
            <a:ext cx="144005" cy="14400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16">
            <a:extLst>
              <a:ext uri="{FF2B5EF4-FFF2-40B4-BE49-F238E27FC236}">
                <a16:creationId xmlns:a16="http://schemas.microsoft.com/office/drawing/2014/main" id="{F2120605-901E-6656-8032-B62C28A27AF3}"/>
              </a:ext>
            </a:extLst>
          </p:cNvPr>
          <p:cNvSpPr txBox="1"/>
          <p:nvPr/>
        </p:nvSpPr>
        <p:spPr>
          <a:xfrm>
            <a:off x="988541" y="9178271"/>
            <a:ext cx="496570" cy="12888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750" spc="-20" dirty="0">
                <a:latin typeface="Arial"/>
                <a:cs typeface="Arial"/>
              </a:rPr>
              <a:t>vegetarisch</a:t>
            </a:r>
            <a:endParaRPr sz="750">
              <a:latin typeface="Arial"/>
              <a:cs typeface="Arial"/>
            </a:endParaRPr>
          </a:p>
        </p:txBody>
      </p:sp>
      <p:pic>
        <p:nvPicPr>
          <p:cNvPr id="6" name="Immagine 289">
            <a:extLst>
              <a:ext uri="{FF2B5EF4-FFF2-40B4-BE49-F238E27FC236}">
                <a16:creationId xmlns:a16="http://schemas.microsoft.com/office/drawing/2014/main" id="{D075B86F-E116-C8A0-26BC-F839CBC79C7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5290" y="9356725"/>
            <a:ext cx="139700" cy="139700"/>
          </a:xfrm>
          <a:prstGeom prst="rect">
            <a:avLst/>
          </a:prstGeom>
        </p:spPr>
      </p:pic>
      <p:sp>
        <p:nvSpPr>
          <p:cNvPr id="7" name="object 16">
            <a:extLst>
              <a:ext uri="{FF2B5EF4-FFF2-40B4-BE49-F238E27FC236}">
                <a16:creationId xmlns:a16="http://schemas.microsoft.com/office/drawing/2014/main" id="{D114C260-0A84-B521-BCA5-CF0F8A812D28}"/>
              </a:ext>
            </a:extLst>
          </p:cNvPr>
          <p:cNvSpPr txBox="1"/>
          <p:nvPr/>
        </p:nvSpPr>
        <p:spPr>
          <a:xfrm>
            <a:off x="988541" y="9355455"/>
            <a:ext cx="496570" cy="12888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50" spc="-20" dirty="0">
                <a:latin typeface="Arial"/>
                <a:cs typeface="Arial"/>
              </a:rPr>
              <a:t>veg</a:t>
            </a:r>
            <a:r>
              <a:rPr lang="de-DE" sz="750" spc="-20" dirty="0">
                <a:latin typeface="Arial"/>
                <a:cs typeface="Arial"/>
              </a:rPr>
              <a:t>an</a:t>
            </a:r>
            <a:endParaRPr sz="75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772</Words>
  <Application>Microsoft Office PowerPoint</Application>
  <PresentationFormat>Benutzerdefiniert</PresentationFormat>
  <Paragraphs>189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Times-BoldItalic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DOP-Speisekarte-Template-V3_20200122.indd</dc:title>
  <cp:lastModifiedBy>Pfaller, Regina</cp:lastModifiedBy>
  <cp:revision>30</cp:revision>
  <dcterms:created xsi:type="dcterms:W3CDTF">2020-01-22T13:28:28Z</dcterms:created>
  <dcterms:modified xsi:type="dcterms:W3CDTF">2023-04-17T13:10:30Z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2020-01-22T00:00:00Z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2020-01-22T00:00:00Z</vt:filetime>
  </property>
</Properties>
</file>