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95" r:id="rId2"/>
    <p:sldId id="294" r:id="rId3"/>
    <p:sldId id="290" r:id="rId4"/>
    <p:sldId id="277" r:id="rId5"/>
    <p:sldId id="279" r:id="rId6"/>
    <p:sldId id="291" r:id="rId7"/>
    <p:sldId id="278" r:id="rId8"/>
    <p:sldId id="280" r:id="rId9"/>
    <p:sldId id="292" r:id="rId10"/>
    <p:sldId id="281" r:id="rId11"/>
    <p:sldId id="282" r:id="rId12"/>
    <p:sldId id="293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BE0"/>
    <a:srgbClr val="3C3C3C"/>
    <a:srgbClr val="3A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AD5FFB-9253-4F69-AD83-272A2ABB97A2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192593-AAB3-4121-957F-E780CBBD7CA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3858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1024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333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4228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8265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2326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104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3774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6775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0083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0179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3649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80199-A9DE-4A3F-A5DF-4E227FB2F3E5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1103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6.wdp"/><Relationship Id="rId1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6.png"/><Relationship Id="rId17" Type="http://schemas.microsoft.com/office/2007/relationships/hdphoto" Target="../media/hdphoto8.wdp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5.png"/><Relationship Id="rId19" Type="http://schemas.microsoft.com/office/2007/relationships/hdphoto" Target="../media/hdphoto9.wdp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6.wdp"/><Relationship Id="rId7" Type="http://schemas.microsoft.com/office/2007/relationships/hdphoto" Target="../media/hdphoto18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microsoft.com/office/2007/relationships/hdphoto" Target="../media/hdphoto8.wdp"/><Relationship Id="rId5" Type="http://schemas.microsoft.com/office/2007/relationships/hdphoto" Target="../media/hdphoto17.wdp"/><Relationship Id="rId10" Type="http://schemas.openxmlformats.org/officeDocument/2006/relationships/image" Target="../media/image8.png"/><Relationship Id="rId4" Type="http://schemas.openxmlformats.org/officeDocument/2006/relationships/image" Target="../media/image17.png"/><Relationship Id="rId9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6.wdp"/><Relationship Id="rId7" Type="http://schemas.microsoft.com/office/2007/relationships/hdphoto" Target="../media/hdphoto5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hdphoto" Target="../media/hdphoto19.wdp"/><Relationship Id="rId5" Type="http://schemas.microsoft.com/office/2007/relationships/hdphoto" Target="../media/hdphoto17.wdp"/><Relationship Id="rId10" Type="http://schemas.openxmlformats.org/officeDocument/2006/relationships/image" Target="../media/image19.png"/><Relationship Id="rId4" Type="http://schemas.openxmlformats.org/officeDocument/2006/relationships/image" Target="../media/image17.png"/><Relationship Id="rId9" Type="http://schemas.microsoft.com/office/2007/relationships/hdphoto" Target="../media/hdphoto8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microsoft.com/office/2007/relationships/hdphoto" Target="../media/hdphoto24.wdp"/><Relationship Id="rId3" Type="http://schemas.microsoft.com/office/2007/relationships/hdphoto" Target="../media/hdphoto20.wdp"/><Relationship Id="rId7" Type="http://schemas.microsoft.com/office/2007/relationships/hdphoto" Target="../media/hdphoto22.wdp"/><Relationship Id="rId12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microsoft.com/office/2007/relationships/hdphoto" Target="../media/hdphoto23.wdp"/><Relationship Id="rId5" Type="http://schemas.microsoft.com/office/2007/relationships/hdphoto" Target="../media/hdphoto21.wdp"/><Relationship Id="rId10" Type="http://schemas.openxmlformats.org/officeDocument/2006/relationships/image" Target="../media/image23.png"/><Relationship Id="rId4" Type="http://schemas.openxmlformats.org/officeDocument/2006/relationships/image" Target="../media/image21.png"/><Relationship Id="rId9" Type="http://schemas.microsoft.com/office/2007/relationships/hdphoto" Target="../media/hdphoto19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6.wdp"/><Relationship Id="rId18" Type="http://schemas.openxmlformats.org/officeDocument/2006/relationships/image" Target="../media/image9.png"/><Relationship Id="rId3" Type="http://schemas.microsoft.com/office/2007/relationships/hdphoto" Target="../media/hdphoto1.wdp"/><Relationship Id="rId21" Type="http://schemas.microsoft.com/office/2007/relationships/hdphoto" Target="../media/hdphoto10.wdp"/><Relationship Id="rId7" Type="http://schemas.microsoft.com/office/2007/relationships/hdphoto" Target="../media/hdphoto3.wdp"/><Relationship Id="rId12" Type="http://schemas.openxmlformats.org/officeDocument/2006/relationships/image" Target="../media/image6.png"/><Relationship Id="rId17" Type="http://schemas.microsoft.com/office/2007/relationships/hdphoto" Target="../media/hdphoto8.wdp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5.png"/><Relationship Id="rId19" Type="http://schemas.microsoft.com/office/2007/relationships/hdphoto" Target="../media/hdphoto9.wdp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11.wdp"/><Relationship Id="rId18" Type="http://schemas.openxmlformats.org/officeDocument/2006/relationships/image" Target="../media/image14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12" Type="http://schemas.openxmlformats.org/officeDocument/2006/relationships/image" Target="../media/image11.png"/><Relationship Id="rId17" Type="http://schemas.microsoft.com/office/2007/relationships/hdphoto" Target="../media/hdphoto13.wdp"/><Relationship Id="rId2" Type="http://schemas.openxmlformats.org/officeDocument/2006/relationships/image" Target="../media/image4.png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microsoft.com/office/2007/relationships/hdphoto" Target="../media/hdphoto8.wdp"/><Relationship Id="rId5" Type="http://schemas.microsoft.com/office/2007/relationships/hdphoto" Target="../media/hdphoto5.wdp"/><Relationship Id="rId15" Type="http://schemas.microsoft.com/office/2007/relationships/hdphoto" Target="../media/hdphoto12.wdp"/><Relationship Id="rId10" Type="http://schemas.openxmlformats.org/officeDocument/2006/relationships/image" Target="../media/image8.png"/><Relationship Id="rId19" Type="http://schemas.microsoft.com/office/2007/relationships/hdphoto" Target="../media/hdphoto14.wdp"/><Relationship Id="rId4" Type="http://schemas.openxmlformats.org/officeDocument/2006/relationships/image" Target="../media/image5.png"/><Relationship Id="rId9" Type="http://schemas.microsoft.com/office/2007/relationships/hdphoto" Target="../media/hdphoto7.wdp"/><Relationship Id="rId1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6.wdp"/><Relationship Id="rId18" Type="http://schemas.openxmlformats.org/officeDocument/2006/relationships/image" Target="../media/image3.png"/><Relationship Id="rId3" Type="http://schemas.microsoft.com/office/2007/relationships/hdphoto" Target="../media/hdphoto1.wdp"/><Relationship Id="rId21" Type="http://schemas.microsoft.com/office/2007/relationships/hdphoto" Target="../media/hdphoto9.wdp"/><Relationship Id="rId7" Type="http://schemas.microsoft.com/office/2007/relationships/hdphoto" Target="../media/hdphoto15.wdp"/><Relationship Id="rId12" Type="http://schemas.openxmlformats.org/officeDocument/2006/relationships/image" Target="../media/image6.png"/><Relationship Id="rId17" Type="http://schemas.microsoft.com/office/2007/relationships/hdphoto" Target="../media/hdphoto8.wdp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5.png"/><Relationship Id="rId19" Type="http://schemas.microsoft.com/office/2007/relationships/hdphoto" Target="../media/hdphoto3.wdp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11.wdp"/><Relationship Id="rId18" Type="http://schemas.openxmlformats.org/officeDocument/2006/relationships/image" Target="../media/image14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12" Type="http://schemas.openxmlformats.org/officeDocument/2006/relationships/image" Target="../media/image11.png"/><Relationship Id="rId17" Type="http://schemas.microsoft.com/office/2007/relationships/hdphoto" Target="../media/hdphoto13.wdp"/><Relationship Id="rId2" Type="http://schemas.openxmlformats.org/officeDocument/2006/relationships/image" Target="../media/image4.png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microsoft.com/office/2007/relationships/hdphoto" Target="../media/hdphoto8.wdp"/><Relationship Id="rId5" Type="http://schemas.microsoft.com/office/2007/relationships/hdphoto" Target="../media/hdphoto5.wdp"/><Relationship Id="rId15" Type="http://schemas.microsoft.com/office/2007/relationships/hdphoto" Target="../media/hdphoto12.wdp"/><Relationship Id="rId10" Type="http://schemas.openxmlformats.org/officeDocument/2006/relationships/image" Target="../media/image8.png"/><Relationship Id="rId19" Type="http://schemas.microsoft.com/office/2007/relationships/hdphoto" Target="../media/hdphoto14.wdp"/><Relationship Id="rId4" Type="http://schemas.openxmlformats.org/officeDocument/2006/relationships/image" Target="../media/image5.png"/><Relationship Id="rId9" Type="http://schemas.microsoft.com/office/2007/relationships/hdphoto" Target="../media/hdphoto7.wdp"/><Relationship Id="rId1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feld 21"/>
          <p:cNvSpPr txBox="1"/>
          <p:nvPr/>
        </p:nvSpPr>
        <p:spPr>
          <a:xfrm>
            <a:off x="634543" y="595745"/>
            <a:ext cx="112732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Schon probiert?</a:t>
            </a:r>
          </a:p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1" b="89911" l="4830" r="94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66" t="5064" b="9915"/>
          <a:stretch/>
        </p:blipFill>
        <p:spPr>
          <a:xfrm>
            <a:off x="5652314" y="2224705"/>
            <a:ext cx="3632379" cy="2307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Grafik 24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1" b="89911" l="3125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249" t="5927" b="11420"/>
          <a:stretch/>
        </p:blipFill>
        <p:spPr>
          <a:xfrm>
            <a:off x="306262" y="2322584"/>
            <a:ext cx="3471384" cy="2129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Grafik 25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91" b="89911" l="3551" r="97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631" t="6491" b="8075"/>
          <a:stretch/>
        </p:blipFill>
        <p:spPr>
          <a:xfrm>
            <a:off x="8668582" y="4053262"/>
            <a:ext cx="3463098" cy="2228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Textfeld 26"/>
          <p:cNvSpPr txBox="1"/>
          <p:nvPr/>
        </p:nvSpPr>
        <p:spPr>
          <a:xfrm>
            <a:off x="407889" y="4452943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Piccante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3304674" y="6259867"/>
            <a:ext cx="2614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BBQ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Pollo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6099315" y="4439088"/>
            <a:ext cx="2627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Verdure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Grigliate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9092954" y="6229488"/>
            <a:ext cx="2614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Tonno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Grafik 30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8102" b="99879" l="28904" r="73253">
                        <a14:foregroundMark x1="39258" y1="99312" x2="39258" y2="99312"/>
                        <a14:foregroundMark x1="37619" y1="92189" x2="37619" y2="92189"/>
                        <a14:foregroundMark x1="37274" y1="91097" x2="37274" y2="91097"/>
                        <a14:foregroundMark x1="47282" y1="90449" x2="47282" y2="90449"/>
                        <a14:foregroundMark x1="44262" y1="93525" x2="44262" y2="93525"/>
                        <a14:foregroundMark x1="43227" y1="93282" x2="43227" y2="93282"/>
                        <a14:foregroundMark x1="36583" y1="94860" x2="36583" y2="94860"/>
                        <a14:foregroundMark x1="33909" y1="94860" x2="33909" y2="94860"/>
                        <a14:foregroundMark x1="30889" y1="93687" x2="30889" y2="93687"/>
                        <a14:foregroundMark x1="31752" y1="94132" x2="31752" y2="94132"/>
                        <a14:foregroundMark x1="32269" y1="94537" x2="32269" y2="94537"/>
                        <a14:foregroundMark x1="34944" y1="95225" x2="34944" y2="95225"/>
                        <a14:backgroundMark x1="62726" y1="99352" x2="62726" y2="99352"/>
                        <a14:backgroundMark x1="64021" y1="99069" x2="64021" y2="990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895" t="88298" r="27421"/>
          <a:stretch/>
        </p:blipFill>
        <p:spPr>
          <a:xfrm>
            <a:off x="6765315" y="5805056"/>
            <a:ext cx="1922028" cy="1052944"/>
          </a:xfrm>
          <a:prstGeom prst="rect">
            <a:avLst/>
          </a:prstGeom>
        </p:spPr>
      </p:pic>
      <p:pic>
        <p:nvPicPr>
          <p:cNvPr id="32" name="Grafik 31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8357" y="399084"/>
            <a:ext cx="1206025" cy="1185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Grafik 32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9373" b="56779" l="19586" r="45557">
                        <a14:backgroundMark x1="34364" y1="52453" x2="34364" y2="52453"/>
                        <a14:backgroundMark x1="33132" y1="52367" x2="33132" y2="52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831850" y="4743769"/>
            <a:ext cx="1216381" cy="1195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Grafik 33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2068" b="98098" l="7489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1638" t="90643" b="351"/>
          <a:stretch/>
        </p:blipFill>
        <p:spPr>
          <a:xfrm rot="10800000">
            <a:off x="-4286" y="5981699"/>
            <a:ext cx="1290299" cy="876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Grafik 34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6" r="12261" b="91299"/>
          <a:stretch/>
        </p:blipFill>
        <p:spPr>
          <a:xfrm>
            <a:off x="10009662" y="0"/>
            <a:ext cx="1922929" cy="938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4946" b="94164" l="2770" r="99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05" t="8583" b="12765"/>
          <a:stretch/>
        </p:blipFill>
        <p:spPr>
          <a:xfrm>
            <a:off x="3007105" y="4175102"/>
            <a:ext cx="3534709" cy="2054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849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731524" y="870246"/>
            <a:ext cx="112732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Schon probiert?</a:t>
            </a:r>
          </a:p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1" b="89911" l="4830" r="94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66" t="5064" b="9915"/>
          <a:stretch/>
        </p:blipFill>
        <p:spPr>
          <a:xfrm>
            <a:off x="4295587" y="2880495"/>
            <a:ext cx="3811901" cy="2421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1" b="89911" l="3125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249" t="5927" b="11420"/>
          <a:stretch/>
        </p:blipFill>
        <p:spPr>
          <a:xfrm>
            <a:off x="8281568" y="3017347"/>
            <a:ext cx="3723240" cy="2284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91" b="89911" l="3551" r="97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631" t="6491" b="8075"/>
          <a:stretch/>
        </p:blipFill>
        <p:spPr>
          <a:xfrm>
            <a:off x="140151" y="2814027"/>
            <a:ext cx="3873315" cy="2492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feld 10"/>
          <p:cNvSpPr txBox="1"/>
          <p:nvPr/>
        </p:nvSpPr>
        <p:spPr>
          <a:xfrm>
            <a:off x="8581816" y="5465967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Piccante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4934940" y="5465967"/>
            <a:ext cx="2627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Verdure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Grigliate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797342" y="5399499"/>
            <a:ext cx="2614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Tonno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Grafik 14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6001" y="901624"/>
            <a:ext cx="1195999" cy="1175726"/>
          </a:xfrm>
          <a:prstGeom prst="rect">
            <a:avLst/>
          </a:prstGeom>
        </p:spPr>
      </p:pic>
      <p:pic>
        <p:nvPicPr>
          <p:cNvPr id="22" name="Grafik 21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7" r="20751" b="91299"/>
          <a:stretch/>
        </p:blipFill>
        <p:spPr>
          <a:xfrm>
            <a:off x="10696975" y="252482"/>
            <a:ext cx="1495025" cy="938007"/>
          </a:xfrm>
          <a:prstGeom prst="rect">
            <a:avLst/>
          </a:prstGeom>
        </p:spPr>
      </p:pic>
      <p:pic>
        <p:nvPicPr>
          <p:cNvPr id="23" name="Grafik 22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3013470" y="4821036"/>
            <a:ext cx="1195999" cy="1175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196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731524" y="870246"/>
            <a:ext cx="112732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Schon probiert?</a:t>
            </a:r>
          </a:p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1" b="89911" l="4830" r="94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66" t="5064" b="9915"/>
          <a:stretch/>
        </p:blipFill>
        <p:spPr>
          <a:xfrm>
            <a:off x="4295587" y="2880495"/>
            <a:ext cx="3811901" cy="2421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1" b="89911" l="3125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249" t="5927" b="11420"/>
          <a:stretch/>
        </p:blipFill>
        <p:spPr>
          <a:xfrm>
            <a:off x="8281568" y="3017347"/>
            <a:ext cx="3723240" cy="2284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feld 10"/>
          <p:cNvSpPr txBox="1"/>
          <p:nvPr/>
        </p:nvSpPr>
        <p:spPr>
          <a:xfrm>
            <a:off x="8581816" y="5465967"/>
            <a:ext cx="26212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Piccante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  <a:p>
            <a:pPr algn="ctr"/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4934940" y="5465967"/>
            <a:ext cx="2627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Verdure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Grigliate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  <a:p>
            <a:pPr algn="ctr"/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Grafik 14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6001" y="901624"/>
            <a:ext cx="1195999" cy="1175726"/>
          </a:xfrm>
          <a:prstGeom prst="rect">
            <a:avLst/>
          </a:prstGeom>
        </p:spPr>
      </p:pic>
      <p:pic>
        <p:nvPicPr>
          <p:cNvPr id="22" name="Grafik 21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7" r="20751" b="91299"/>
          <a:stretch/>
        </p:blipFill>
        <p:spPr>
          <a:xfrm>
            <a:off x="10696975" y="252482"/>
            <a:ext cx="1495025" cy="938007"/>
          </a:xfrm>
          <a:prstGeom prst="rect">
            <a:avLst/>
          </a:prstGeom>
        </p:spPr>
      </p:pic>
      <p:pic>
        <p:nvPicPr>
          <p:cNvPr id="23" name="Grafik 22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3013470" y="4821036"/>
            <a:ext cx="1195999" cy="1175726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954747" y="5388816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BBQ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Pollo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946" b="94164" l="2770" r="99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05" t="8583" b="12765"/>
          <a:stretch/>
        </p:blipFill>
        <p:spPr>
          <a:xfrm>
            <a:off x="322229" y="3017347"/>
            <a:ext cx="3886318" cy="22587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4056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269464"/>
            <a:ext cx="10515600" cy="874762"/>
          </a:xfrm>
        </p:spPr>
        <p:txBody>
          <a:bodyPr>
            <a:normAutofit fontScale="90000"/>
          </a:bodyPr>
          <a:lstStyle/>
          <a:p>
            <a: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Hier finden Sie die restlichen Pizza-Sorten in der selben Bildgröße inkl. Produktname. </a:t>
            </a:r>
            <a:b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Wählen Sie sich je nach Bedarf die gewünschte Pizza aus und platzieren Sie diese </a:t>
            </a:r>
            <a:b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 dem Chart.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238237" y="3649052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Prosciutto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510372" y="6503458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Salame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4785359" y="3630652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Quattro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Formaggi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4615061" y="6477327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BBQ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Pollo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242" b="89911" l="7457" r="956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97" t="5264" r="5492" b="12002"/>
          <a:stretch/>
        </p:blipFill>
        <p:spPr>
          <a:xfrm>
            <a:off x="0" y="1115945"/>
            <a:ext cx="3723958" cy="2560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924" b="89911" l="7102" r="942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55" t="7913" r="5769" b="12096"/>
          <a:stretch/>
        </p:blipFill>
        <p:spPr>
          <a:xfrm>
            <a:off x="17497" y="3993024"/>
            <a:ext cx="3607032" cy="2432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Grafik 16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935" b="89911" l="3835" r="974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766" t="8975" r="3445" b="13711"/>
          <a:stretch/>
        </p:blipFill>
        <p:spPr>
          <a:xfrm>
            <a:off x="4290939" y="1224773"/>
            <a:ext cx="3610122" cy="2333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Grafik 17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946" b="94164" l="2770" r="99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05" t="8583" b="12765"/>
          <a:stretch/>
        </p:blipFill>
        <p:spPr>
          <a:xfrm>
            <a:off x="4076809" y="4096431"/>
            <a:ext cx="3886318" cy="22587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Grafik 18"/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891" b="89911" l="3409" r="955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359" b="11714"/>
          <a:stretch/>
        </p:blipFill>
        <p:spPr>
          <a:xfrm>
            <a:off x="8320593" y="1141283"/>
            <a:ext cx="3871407" cy="2566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extfeld 19"/>
          <p:cNvSpPr txBox="1"/>
          <p:nvPr/>
        </p:nvSpPr>
        <p:spPr>
          <a:xfrm>
            <a:off x="8949119" y="3690531"/>
            <a:ext cx="2614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Margherita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E164317E-BC73-4217-8957-A76761BF429A}"/>
              </a:ext>
            </a:extLst>
          </p:cNvPr>
          <p:cNvSpPr txBox="1"/>
          <p:nvPr/>
        </p:nvSpPr>
        <p:spPr>
          <a:xfrm>
            <a:off x="8910951" y="6503458"/>
            <a:ext cx="2614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Hawaii</a:t>
            </a:r>
          </a:p>
        </p:txBody>
      </p:sp>
      <p:pic>
        <p:nvPicPr>
          <p:cNvPr id="21" name="Grafik 20" descr="Ein Bild, das Pizza, Scheibe, Gericht, geschnitten enthält.&#10;&#10;Automatisch generierte Beschreibung">
            <a:extLst>
              <a:ext uri="{FF2B5EF4-FFF2-40B4-BE49-F238E27FC236}">
                <a16:creationId xmlns:a16="http://schemas.microsoft.com/office/drawing/2014/main" id="{8A9D3861-ECFF-4E8A-8D2D-B19B31F850D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061" y="3788574"/>
            <a:ext cx="4392598" cy="3185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90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In wenigen Schritten </a:t>
            </a:r>
            <a:b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800" b="1" dirty="0">
                <a:latin typeface="Arial" panose="020B0604020202020204" pitchFamily="34" charset="0"/>
                <a:cs typeface="Arial" panose="020B0604020202020204" pitchFamily="34" charset="0"/>
              </a:rPr>
              <a:t>zur individuellen Display-Werbung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Speichern Sie die PowerPoint Präsentation auf Ihrem Desktop</a:t>
            </a:r>
          </a:p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Wählen Sie Ihr Wunsch-Layout und entfernen Sie die restlichen Charts</a:t>
            </a:r>
          </a:p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Entfernen Sie bei Bedarf die Pizzen, die Sie nicht in Ihrem Speiseangebot führen (Chart 3 – 7) oder tauschen die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abgebildeten Pizzen aus (Chart 9 &amp; 10).</a:t>
            </a:r>
          </a:p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Ersetzten Sie bei Bedarf die Preisplatzhalter XX,XX € 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durch Ihren Verkaufspreis</a:t>
            </a:r>
          </a:p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Erstellen Sie ein PDF-Dokument, indem Sie im Navigationsmenü 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Datei / Exportieren / PDF/XPS-Dokument auswählen, 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und speichern Sie anschließend die Display-Werbung.</a:t>
            </a:r>
          </a:p>
          <a:p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de-DE" sz="2400" u="sng" dirty="0">
                <a:latin typeface="Arial" panose="020B0604020202020204" pitchFamily="34" charset="0"/>
                <a:cs typeface="Arial" panose="020B0604020202020204" pitchFamily="34" charset="0"/>
              </a:rPr>
              <a:t>Tipp: 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Sie möchten die Schriftart ändern? 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Einfach Text markieren und im Menü „Schriftart“ Ihre Wunschschrift auswählen.</a:t>
            </a:r>
          </a:p>
        </p:txBody>
      </p:sp>
    </p:spTree>
    <p:extLst>
      <p:ext uri="{BB962C8B-B14F-4D97-AF65-F5344CB8AC3E}">
        <p14:creationId xmlns:p14="http://schemas.microsoft.com/office/powerpoint/2010/main" val="2836190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04682" y="213089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Alle 9 Sorten </a:t>
            </a:r>
            <a:b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5 und 4 Pizzen pro Chart </a:t>
            </a:r>
            <a:b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ohne Preis-Platzhalter</a:t>
            </a:r>
          </a:p>
        </p:txBody>
      </p:sp>
    </p:spTree>
    <p:extLst>
      <p:ext uri="{BB962C8B-B14F-4D97-AF65-F5344CB8AC3E}">
        <p14:creationId xmlns:p14="http://schemas.microsoft.com/office/powerpoint/2010/main" val="1273519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feld 21"/>
          <p:cNvSpPr txBox="1"/>
          <p:nvPr/>
        </p:nvSpPr>
        <p:spPr>
          <a:xfrm>
            <a:off x="634543" y="595745"/>
            <a:ext cx="112732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Schon probiert?</a:t>
            </a:r>
          </a:p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1" b="89911" l="4830" r="94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66" t="5064" b="9915"/>
          <a:stretch/>
        </p:blipFill>
        <p:spPr>
          <a:xfrm>
            <a:off x="8499301" y="1983750"/>
            <a:ext cx="3632379" cy="2307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Grafik 24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1" b="89911" l="3125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249" t="5927" b="11420"/>
          <a:stretch/>
        </p:blipFill>
        <p:spPr>
          <a:xfrm>
            <a:off x="276886" y="2115845"/>
            <a:ext cx="3471384" cy="2129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Grafik 25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91" b="89911" l="3551" r="97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631" t="6491" b="8075"/>
          <a:stretch/>
        </p:blipFill>
        <p:spPr>
          <a:xfrm>
            <a:off x="6656463" y="4355609"/>
            <a:ext cx="3463098" cy="2228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Textfeld 26"/>
          <p:cNvSpPr txBox="1"/>
          <p:nvPr/>
        </p:nvSpPr>
        <p:spPr>
          <a:xfrm>
            <a:off x="378513" y="4246204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Piccante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2567233" y="6519446"/>
            <a:ext cx="2614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BBQ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Pollo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8959914" y="4245787"/>
            <a:ext cx="2627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Verdure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Grigliate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7080835" y="6531835"/>
            <a:ext cx="2614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Tonno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Grafik 30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8102" b="99879" l="28904" r="73253">
                        <a14:foregroundMark x1="39258" y1="99312" x2="39258" y2="99312"/>
                        <a14:foregroundMark x1="37619" y1="92189" x2="37619" y2="92189"/>
                        <a14:foregroundMark x1="37274" y1="91097" x2="37274" y2="91097"/>
                        <a14:foregroundMark x1="47282" y1="90449" x2="47282" y2="90449"/>
                        <a14:foregroundMark x1="44262" y1="93525" x2="44262" y2="93525"/>
                        <a14:foregroundMark x1="43227" y1="93282" x2="43227" y2="93282"/>
                        <a14:foregroundMark x1="36583" y1="94860" x2="36583" y2="94860"/>
                        <a14:foregroundMark x1="33909" y1="94860" x2="33909" y2="94860"/>
                        <a14:foregroundMark x1="30889" y1="93687" x2="30889" y2="93687"/>
                        <a14:foregroundMark x1="31752" y1="94132" x2="31752" y2="94132"/>
                        <a14:foregroundMark x1="32269" y1="94537" x2="32269" y2="94537"/>
                        <a14:foregroundMark x1="34944" y1="95225" x2="34944" y2="95225"/>
                        <a14:backgroundMark x1="62726" y1="99352" x2="62726" y2="99352"/>
                        <a14:backgroundMark x1="64021" y1="99069" x2="64021" y2="990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895" t="88298" r="27421"/>
          <a:stretch/>
        </p:blipFill>
        <p:spPr>
          <a:xfrm>
            <a:off x="10037343" y="5817445"/>
            <a:ext cx="1922028" cy="1052944"/>
          </a:xfrm>
          <a:prstGeom prst="rect">
            <a:avLst/>
          </a:prstGeom>
        </p:spPr>
      </p:pic>
      <p:pic>
        <p:nvPicPr>
          <p:cNvPr id="32" name="Grafik 31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8357" y="399084"/>
            <a:ext cx="1206025" cy="1185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Grafik 32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9373" b="56779" l="19586" r="45557">
                        <a14:backgroundMark x1="34364" y1="52453" x2="34364" y2="52453"/>
                        <a14:backgroundMark x1="33132" y1="52367" x2="33132" y2="52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860138" y="4785936"/>
            <a:ext cx="1216381" cy="1195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Grafik 33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2068" b="98098" l="7489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1638" t="90643" b="351"/>
          <a:stretch/>
        </p:blipFill>
        <p:spPr>
          <a:xfrm rot="10800000">
            <a:off x="-4286" y="5981699"/>
            <a:ext cx="1290299" cy="876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Grafik 34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6" r="12261" b="91299"/>
          <a:stretch/>
        </p:blipFill>
        <p:spPr>
          <a:xfrm>
            <a:off x="10009662" y="0"/>
            <a:ext cx="1922929" cy="938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4946" b="94164" l="2770" r="99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05" t="8583" b="12765"/>
          <a:stretch/>
        </p:blipFill>
        <p:spPr>
          <a:xfrm>
            <a:off x="2293822" y="4467715"/>
            <a:ext cx="3534709" cy="2054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E71A80B7-7E34-483A-80BF-89D74F3F210E}"/>
              </a:ext>
            </a:extLst>
          </p:cNvPr>
          <p:cNvSpPr txBox="1"/>
          <p:nvPr/>
        </p:nvSpPr>
        <p:spPr>
          <a:xfrm>
            <a:off x="4610807" y="4245787"/>
            <a:ext cx="2614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Hawaii</a:t>
            </a:r>
          </a:p>
        </p:txBody>
      </p:sp>
      <p:pic>
        <p:nvPicPr>
          <p:cNvPr id="9" name="Grafik 8" descr="Ein Bild, das Pizza, Scheibe, Gericht, geschnitten enthält.&#10;&#10;Automatisch generierte Beschreibung">
            <a:extLst>
              <a:ext uri="{FF2B5EF4-FFF2-40B4-BE49-F238E27FC236}">
                <a16:creationId xmlns:a16="http://schemas.microsoft.com/office/drawing/2014/main" id="{37B43FE8-AE95-409C-BC36-26252673D244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088" y="1809946"/>
            <a:ext cx="4072711" cy="271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228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feld 21"/>
          <p:cNvSpPr txBox="1"/>
          <p:nvPr/>
        </p:nvSpPr>
        <p:spPr>
          <a:xfrm>
            <a:off x="634543" y="595745"/>
            <a:ext cx="112732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Schon probiert?</a:t>
            </a:r>
          </a:p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619867" y="4518894"/>
            <a:ext cx="20409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Prosciutto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3304674" y="6259867"/>
            <a:ext cx="2614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Salame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6099315" y="4439088"/>
            <a:ext cx="2627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Quattro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Formaggi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9109753" y="6259867"/>
            <a:ext cx="2614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Margherita</a:t>
            </a:r>
          </a:p>
        </p:txBody>
      </p:sp>
      <p:pic>
        <p:nvPicPr>
          <p:cNvPr id="31" name="Grafik 30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8102" b="99879" l="28904" r="73253">
                        <a14:foregroundMark x1="39258" y1="99312" x2="39258" y2="99312"/>
                        <a14:foregroundMark x1="37619" y1="92189" x2="37619" y2="92189"/>
                        <a14:foregroundMark x1="37274" y1="91097" x2="37274" y2="91097"/>
                        <a14:foregroundMark x1="47282" y1="90449" x2="47282" y2="90449"/>
                        <a14:foregroundMark x1="44262" y1="93525" x2="44262" y2="93525"/>
                        <a14:foregroundMark x1="43227" y1="93282" x2="43227" y2="93282"/>
                        <a14:foregroundMark x1="36583" y1="94860" x2="36583" y2="94860"/>
                        <a14:foregroundMark x1="33909" y1="94860" x2="33909" y2="94860"/>
                        <a14:foregroundMark x1="30889" y1="93687" x2="30889" y2="93687"/>
                        <a14:foregroundMark x1="31752" y1="94132" x2="31752" y2="94132"/>
                        <a14:foregroundMark x1="32269" y1="94537" x2="32269" y2="94537"/>
                        <a14:foregroundMark x1="34944" y1="95225" x2="34944" y2="95225"/>
                        <a14:backgroundMark x1="62726" y1="99352" x2="62726" y2="99352"/>
                        <a14:backgroundMark x1="64021" y1="99069" x2="64021" y2="990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895" t="88298" r="27421"/>
          <a:stretch/>
        </p:blipFill>
        <p:spPr>
          <a:xfrm>
            <a:off x="6765315" y="5805056"/>
            <a:ext cx="1922028" cy="1052944"/>
          </a:xfrm>
          <a:prstGeom prst="rect">
            <a:avLst/>
          </a:prstGeom>
        </p:spPr>
      </p:pic>
      <p:pic>
        <p:nvPicPr>
          <p:cNvPr id="32" name="Grafik 31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8357" y="399084"/>
            <a:ext cx="1206025" cy="1185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Grafik 32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9373" b="56779" l="19586" r="45557">
                        <a14:backgroundMark x1="34364" y1="52453" x2="34364" y2="52453"/>
                        <a14:backgroundMark x1="33132" y1="52367" x2="33132" y2="52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831850" y="4743769"/>
            <a:ext cx="1216381" cy="1195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Grafik 33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2068" b="98098" l="7489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1638" t="90643" b="351"/>
          <a:stretch/>
        </p:blipFill>
        <p:spPr>
          <a:xfrm rot="10800000">
            <a:off x="-4286" y="5981699"/>
            <a:ext cx="1290299" cy="876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Grafik 34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6" r="12261" b="91299"/>
          <a:stretch/>
        </p:blipFill>
        <p:spPr>
          <a:xfrm>
            <a:off x="10009662" y="0"/>
            <a:ext cx="1922929" cy="938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Grafik 16"/>
          <p:cNvPicPr>
            <a:picLocks noChangeAspect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5242" b="89911" l="7457" r="956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97" t="5264" r="5492" b="12002"/>
          <a:stretch/>
        </p:blipFill>
        <p:spPr>
          <a:xfrm>
            <a:off x="185200" y="2171324"/>
            <a:ext cx="3293300" cy="2264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Grafik 17"/>
          <p:cNvPicPr>
            <a:picLocks noChangeAspect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924" b="89911" l="7102" r="942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55" t="7913" r="5769" b="12096"/>
          <a:stretch/>
        </p:blipFill>
        <p:spPr>
          <a:xfrm>
            <a:off x="3004002" y="4008138"/>
            <a:ext cx="3293300" cy="2221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Grafik 18"/>
          <p:cNvPicPr>
            <a:picLocks noChangeAspect="1"/>
          </p:cNvPicPr>
          <p:nvPr/>
        </p:nvPicPr>
        <p:blipFill rotWithShape="1"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935" b="89911" l="3835" r="974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766" t="8975" r="3445" b="13711"/>
          <a:stretch/>
        </p:blipFill>
        <p:spPr>
          <a:xfrm>
            <a:off x="5799654" y="2239469"/>
            <a:ext cx="3293300" cy="2128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9891" b="89911" l="3409" r="955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359" b="11714"/>
          <a:stretch/>
        </p:blipFill>
        <p:spPr>
          <a:xfrm>
            <a:off x="8618456" y="3846901"/>
            <a:ext cx="3639464" cy="2412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4552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04682" y="213089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Alle 9 Sorten </a:t>
            </a:r>
            <a:b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5 und 4 Pizzen pro Chart </a:t>
            </a:r>
            <a:b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mit Preis-Platzhalter</a:t>
            </a:r>
          </a:p>
        </p:txBody>
      </p:sp>
    </p:spTree>
    <p:extLst>
      <p:ext uri="{BB962C8B-B14F-4D97-AF65-F5344CB8AC3E}">
        <p14:creationId xmlns:p14="http://schemas.microsoft.com/office/powerpoint/2010/main" val="1373374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rafik 35">
            <a:extLst>
              <a:ext uri="{FF2B5EF4-FFF2-40B4-BE49-F238E27FC236}">
                <a16:creationId xmlns:a16="http://schemas.microsoft.com/office/drawing/2014/main" id="{5F112C00-9E10-4DB2-8C4D-B09333218E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1" b="89911" l="4830" r="94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66" t="5064" b="9915"/>
          <a:stretch/>
        </p:blipFill>
        <p:spPr>
          <a:xfrm>
            <a:off x="8499301" y="1710367"/>
            <a:ext cx="3632379" cy="2307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AD56000D-5DA8-425C-A6FE-C9DE25F9CEE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1" b="89911" l="3125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249" t="5927" b="11420"/>
          <a:stretch/>
        </p:blipFill>
        <p:spPr>
          <a:xfrm>
            <a:off x="276886" y="1842462"/>
            <a:ext cx="3471384" cy="2129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" name="Textfeld 38">
            <a:extLst>
              <a:ext uri="{FF2B5EF4-FFF2-40B4-BE49-F238E27FC236}">
                <a16:creationId xmlns:a16="http://schemas.microsoft.com/office/drawing/2014/main" id="{C611A0F6-B6B1-4710-AE63-F51FA1AB181F}"/>
              </a:ext>
            </a:extLst>
          </p:cNvPr>
          <p:cNvSpPr txBox="1"/>
          <p:nvPr/>
        </p:nvSpPr>
        <p:spPr>
          <a:xfrm>
            <a:off x="378513" y="3972821"/>
            <a:ext cx="26212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Piccante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C7F2C75E-DE45-4266-962E-8B8005FDFB90}"/>
              </a:ext>
            </a:extLst>
          </p:cNvPr>
          <p:cNvSpPr txBox="1"/>
          <p:nvPr/>
        </p:nvSpPr>
        <p:spPr>
          <a:xfrm>
            <a:off x="8959914" y="3972404"/>
            <a:ext cx="262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Verdure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Grigliate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D8892684-4D6D-4EEA-A118-44B0D2D84DAC}"/>
              </a:ext>
            </a:extLst>
          </p:cNvPr>
          <p:cNvSpPr txBox="1"/>
          <p:nvPr/>
        </p:nvSpPr>
        <p:spPr>
          <a:xfrm>
            <a:off x="4624419" y="3970454"/>
            <a:ext cx="2614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Hawaii</a:t>
            </a: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</p:txBody>
      </p:sp>
      <p:pic>
        <p:nvPicPr>
          <p:cNvPr id="45" name="Grafik 44" descr="Ein Bild, das Pizza, Scheibe, Gericht, geschnitten enthält.&#10;&#10;Automatisch generierte Beschreibung">
            <a:extLst>
              <a:ext uri="{FF2B5EF4-FFF2-40B4-BE49-F238E27FC236}">
                <a16:creationId xmlns:a16="http://schemas.microsoft.com/office/drawing/2014/main" id="{60420358-12E4-4702-AA66-08A58877719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453" y="1385740"/>
            <a:ext cx="4072711" cy="2953942"/>
          </a:xfrm>
          <a:prstGeom prst="rect">
            <a:avLst/>
          </a:prstGeom>
        </p:spPr>
      </p:pic>
      <p:sp>
        <p:nvSpPr>
          <p:cNvPr id="22" name="Textfeld 21"/>
          <p:cNvSpPr txBox="1"/>
          <p:nvPr/>
        </p:nvSpPr>
        <p:spPr>
          <a:xfrm>
            <a:off x="634543" y="595745"/>
            <a:ext cx="112732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Schon probiert?</a:t>
            </a:r>
          </a:p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2484677" y="6180216"/>
            <a:ext cx="2614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BBQ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Pollo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</p:txBody>
      </p:sp>
      <p:pic>
        <p:nvPicPr>
          <p:cNvPr id="31" name="Grafik 30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8102" b="99879" l="28904" r="73253">
                        <a14:foregroundMark x1="39258" y1="99312" x2="39258" y2="99312"/>
                        <a14:foregroundMark x1="37619" y1="92189" x2="37619" y2="92189"/>
                        <a14:foregroundMark x1="37274" y1="91097" x2="37274" y2="91097"/>
                        <a14:foregroundMark x1="47282" y1="90449" x2="47282" y2="90449"/>
                        <a14:foregroundMark x1="44262" y1="93525" x2="44262" y2="93525"/>
                        <a14:foregroundMark x1="43227" y1="93282" x2="43227" y2="93282"/>
                        <a14:foregroundMark x1="36583" y1="94860" x2="36583" y2="94860"/>
                        <a14:foregroundMark x1="33909" y1="94860" x2="33909" y2="94860"/>
                        <a14:foregroundMark x1="30889" y1="93687" x2="30889" y2="93687"/>
                        <a14:foregroundMark x1="31752" y1="94132" x2="31752" y2="94132"/>
                        <a14:foregroundMark x1="32269" y1="94537" x2="32269" y2="94537"/>
                        <a14:foregroundMark x1="34944" y1="95225" x2="34944" y2="95225"/>
                        <a14:backgroundMark x1="62726" y1="99352" x2="62726" y2="99352"/>
                        <a14:backgroundMark x1="64021" y1="99069" x2="64021" y2="990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895" t="88298" r="27421"/>
          <a:stretch/>
        </p:blipFill>
        <p:spPr>
          <a:xfrm>
            <a:off x="10083549" y="5805056"/>
            <a:ext cx="1922028" cy="1052944"/>
          </a:xfrm>
          <a:prstGeom prst="rect">
            <a:avLst/>
          </a:prstGeom>
        </p:spPr>
      </p:pic>
      <p:pic>
        <p:nvPicPr>
          <p:cNvPr id="32" name="Grafik 31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8357" y="399084"/>
            <a:ext cx="1206025" cy="1185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Grafik 32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9373" b="56779" l="19586" r="45557">
                        <a14:backgroundMark x1="34364" y1="52453" x2="34364" y2="52453"/>
                        <a14:backgroundMark x1="33132" y1="52367" x2="33132" y2="52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776049" y="4743769"/>
            <a:ext cx="1216381" cy="1195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Grafik 33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2068" b="98098" l="7489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1638" t="90643" b="351"/>
          <a:stretch/>
        </p:blipFill>
        <p:spPr>
          <a:xfrm rot="10800000">
            <a:off x="-4286" y="5981699"/>
            <a:ext cx="1290299" cy="876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Grafik 34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6" r="12261" b="91299"/>
          <a:stretch/>
        </p:blipFill>
        <p:spPr>
          <a:xfrm>
            <a:off x="10009662" y="0"/>
            <a:ext cx="1922929" cy="938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9E4E8EDF-F3D5-47A1-87AF-24178DA87479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9891" b="89911" l="3551" r="97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631" t="6491" b="8075"/>
          <a:stretch/>
        </p:blipFill>
        <p:spPr>
          <a:xfrm>
            <a:off x="6467925" y="3997391"/>
            <a:ext cx="3463098" cy="2228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2" name="Textfeld 41">
            <a:extLst>
              <a:ext uri="{FF2B5EF4-FFF2-40B4-BE49-F238E27FC236}">
                <a16:creationId xmlns:a16="http://schemas.microsoft.com/office/drawing/2014/main" id="{68D7C9CD-E7D3-4ECE-9CF3-8276D23EF77E}"/>
              </a:ext>
            </a:extLst>
          </p:cNvPr>
          <p:cNvSpPr txBox="1"/>
          <p:nvPr/>
        </p:nvSpPr>
        <p:spPr>
          <a:xfrm>
            <a:off x="6892297" y="6173617"/>
            <a:ext cx="2614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Tonno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</p:txBody>
      </p:sp>
      <p:pic>
        <p:nvPicPr>
          <p:cNvPr id="43" name="Grafik 42">
            <a:extLst>
              <a:ext uri="{FF2B5EF4-FFF2-40B4-BE49-F238E27FC236}">
                <a16:creationId xmlns:a16="http://schemas.microsoft.com/office/drawing/2014/main" id="{71B23DFD-555A-459D-8BC7-E9467A8E9A86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email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4946" b="94164" l="2770" r="99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05" t="8583" b="12765"/>
          <a:stretch/>
        </p:blipFill>
        <p:spPr>
          <a:xfrm>
            <a:off x="2293822" y="4109497"/>
            <a:ext cx="3534709" cy="2054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1603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feld 21"/>
          <p:cNvSpPr txBox="1"/>
          <p:nvPr/>
        </p:nvSpPr>
        <p:spPr>
          <a:xfrm>
            <a:off x="634543" y="595745"/>
            <a:ext cx="112732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Schon probiert?</a:t>
            </a:r>
          </a:p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619867" y="4518894"/>
            <a:ext cx="20409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Prosciutto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  <a:p>
            <a:pPr algn="ctr"/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3304674" y="6125397"/>
            <a:ext cx="26143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Salame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  <a:p>
            <a:pPr algn="ctr"/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6099315" y="4439088"/>
            <a:ext cx="2627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Quattro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Formaggi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  <a:p>
            <a:pPr algn="ctr"/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9109753" y="6125397"/>
            <a:ext cx="2614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Margherita</a:t>
            </a: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  <a:p>
            <a:pPr algn="ctr"/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Grafik 30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8102" b="99879" l="28904" r="73253">
                        <a14:foregroundMark x1="39258" y1="99312" x2="39258" y2="99312"/>
                        <a14:foregroundMark x1="37619" y1="92189" x2="37619" y2="92189"/>
                        <a14:foregroundMark x1="37274" y1="91097" x2="37274" y2="91097"/>
                        <a14:foregroundMark x1="47282" y1="90449" x2="47282" y2="90449"/>
                        <a14:foregroundMark x1="44262" y1="93525" x2="44262" y2="93525"/>
                        <a14:foregroundMark x1="43227" y1="93282" x2="43227" y2="93282"/>
                        <a14:foregroundMark x1="36583" y1="94860" x2="36583" y2="94860"/>
                        <a14:foregroundMark x1="33909" y1="94860" x2="33909" y2="94860"/>
                        <a14:foregroundMark x1="30889" y1="93687" x2="30889" y2="93687"/>
                        <a14:foregroundMark x1="31752" y1="94132" x2="31752" y2="94132"/>
                        <a14:foregroundMark x1="32269" y1="94537" x2="32269" y2="94537"/>
                        <a14:foregroundMark x1="34944" y1="95225" x2="34944" y2="95225"/>
                        <a14:backgroundMark x1="62726" y1="99352" x2="62726" y2="99352"/>
                        <a14:backgroundMark x1="64021" y1="99069" x2="64021" y2="990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895" t="88298" r="27421"/>
          <a:stretch/>
        </p:blipFill>
        <p:spPr>
          <a:xfrm>
            <a:off x="6765315" y="5805056"/>
            <a:ext cx="1922028" cy="1052944"/>
          </a:xfrm>
          <a:prstGeom prst="rect">
            <a:avLst/>
          </a:prstGeom>
        </p:spPr>
      </p:pic>
      <p:pic>
        <p:nvPicPr>
          <p:cNvPr id="32" name="Grafik 31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8357" y="399084"/>
            <a:ext cx="1206025" cy="1185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Grafik 32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9373" b="56779" l="19586" r="45557">
                        <a14:backgroundMark x1="34364" y1="52453" x2="34364" y2="52453"/>
                        <a14:backgroundMark x1="33132" y1="52367" x2="33132" y2="52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831850" y="4743769"/>
            <a:ext cx="1216381" cy="1195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Grafik 33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2068" b="98098" l="7489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1638" t="90643" b="351"/>
          <a:stretch/>
        </p:blipFill>
        <p:spPr>
          <a:xfrm rot="10800000">
            <a:off x="-4286" y="5981699"/>
            <a:ext cx="1290299" cy="876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Grafik 34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6" r="12261" b="91299"/>
          <a:stretch/>
        </p:blipFill>
        <p:spPr>
          <a:xfrm>
            <a:off x="10009662" y="0"/>
            <a:ext cx="1922929" cy="938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Grafik 16"/>
          <p:cNvPicPr>
            <a:picLocks noChangeAspect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5242" b="89911" l="7457" r="956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97" t="5264" r="5492" b="12002"/>
          <a:stretch/>
        </p:blipFill>
        <p:spPr>
          <a:xfrm>
            <a:off x="185200" y="2171324"/>
            <a:ext cx="3293300" cy="2264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Grafik 17"/>
          <p:cNvPicPr>
            <a:picLocks noChangeAspect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924" b="89911" l="7102" r="942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55" t="7913" r="5769" b="12096"/>
          <a:stretch/>
        </p:blipFill>
        <p:spPr>
          <a:xfrm>
            <a:off x="3004002" y="3873668"/>
            <a:ext cx="3293300" cy="2221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Grafik 18"/>
          <p:cNvPicPr>
            <a:picLocks noChangeAspect="1"/>
          </p:cNvPicPr>
          <p:nvPr/>
        </p:nvPicPr>
        <p:blipFill rotWithShape="1"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935" b="89911" l="3835" r="974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766" t="8975" r="3445" b="13711"/>
          <a:stretch/>
        </p:blipFill>
        <p:spPr>
          <a:xfrm>
            <a:off x="5799654" y="2239469"/>
            <a:ext cx="3293300" cy="2128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9891" b="89911" l="3409" r="955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359" b="11714"/>
          <a:stretch/>
        </p:blipFill>
        <p:spPr>
          <a:xfrm>
            <a:off x="8618456" y="3712431"/>
            <a:ext cx="3639464" cy="2412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8228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04682" y="2130892"/>
            <a:ext cx="9144000" cy="2387600"/>
          </a:xfrm>
        </p:spPr>
        <p:txBody>
          <a:bodyPr>
            <a:normAutofit/>
          </a:bodyPr>
          <a:lstStyle/>
          <a:p>
            <a:r>
              <a:rPr lang="de-DE" sz="5400" dirty="0">
                <a:latin typeface="Arial" panose="020B0604020202020204" pitchFamily="34" charset="0"/>
                <a:cs typeface="Arial" panose="020B0604020202020204" pitchFamily="34" charset="0"/>
              </a:rPr>
              <a:t>3 Sorten zur Auswahl</a:t>
            </a:r>
            <a:br>
              <a:rPr lang="de-DE" sz="5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5400" dirty="0">
                <a:latin typeface="Arial" panose="020B0604020202020204" pitchFamily="34" charset="0"/>
                <a:cs typeface="Arial" panose="020B0604020202020204" pitchFamily="34" charset="0"/>
              </a:rPr>
              <a:t>ohne/mit Preis-Platzhalter</a:t>
            </a:r>
          </a:p>
        </p:txBody>
      </p:sp>
    </p:spTree>
    <p:extLst>
      <p:ext uri="{BB962C8B-B14F-4D97-AF65-F5344CB8AC3E}">
        <p14:creationId xmlns:p14="http://schemas.microsoft.com/office/powerpoint/2010/main" val="2247790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393</Words>
  <Application>Microsoft Office PowerPoint</Application>
  <PresentationFormat>Breitbild</PresentationFormat>
  <Paragraphs>71</Paragraphs>
  <Slides>12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</vt:lpstr>
      <vt:lpstr>PowerPoint-Präsentation</vt:lpstr>
      <vt:lpstr>In wenigen Schritten  zur individuellen Display-Werbung</vt:lpstr>
      <vt:lpstr>Alle 9 Sorten  5 und 4 Pizzen pro Chart  ohne Preis-Platzhalter</vt:lpstr>
      <vt:lpstr>PowerPoint-Präsentation</vt:lpstr>
      <vt:lpstr>PowerPoint-Präsentation</vt:lpstr>
      <vt:lpstr>Alle 9 Sorten  5 und 4 Pizzen pro Chart  mit Preis-Platzhalter</vt:lpstr>
      <vt:lpstr>PowerPoint-Präsentation</vt:lpstr>
      <vt:lpstr>PowerPoint-Präsentation</vt:lpstr>
      <vt:lpstr>3 Sorten zur Auswahl ohne/mit Preis-Platzhalter</vt:lpstr>
      <vt:lpstr>PowerPoint-Präsentation</vt:lpstr>
      <vt:lpstr>PowerPoint-Präsentation</vt:lpstr>
      <vt:lpstr>Hier finden Sie die restlichen Pizza-Sorten in der selben Bildgröße inkl. Produktname.  Wählen Sie sich je nach Bedarf die gewünschte Pizza aus und platzieren Sie diese  auf dem Chart.</vt:lpstr>
    </vt:vector>
  </TitlesOfParts>
  <Company>Dr. Oetker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Schwarz, Julia</dc:creator>
  <cp:lastModifiedBy>Pfaller, Regina</cp:lastModifiedBy>
  <cp:revision>58</cp:revision>
  <dcterms:created xsi:type="dcterms:W3CDTF">2020-10-28T07:37:31Z</dcterms:created>
  <dcterms:modified xsi:type="dcterms:W3CDTF">2022-04-07T08:11:26Z</dcterms:modified>
</cp:coreProperties>
</file>