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7" r:id="rId2"/>
    <p:sldId id="294" r:id="rId3"/>
    <p:sldId id="290" r:id="rId4"/>
    <p:sldId id="277" r:id="rId5"/>
    <p:sldId id="299" r:id="rId6"/>
    <p:sldId id="291" r:id="rId7"/>
    <p:sldId id="278" r:id="rId8"/>
    <p:sldId id="280" r:id="rId9"/>
    <p:sldId id="292" r:id="rId10"/>
    <p:sldId id="281" r:id="rId11"/>
    <p:sldId id="282" r:id="rId12"/>
    <p:sldId id="293" r:id="rId13"/>
    <p:sldId id="298" r:id="rId1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BE0"/>
    <a:srgbClr val="3C3C3C"/>
    <a:srgbClr val="3A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98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AD5FFB-9253-4F69-AD83-272A2ABB97A2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92593-AAB3-4121-957F-E780CBBD7CA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3858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1024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333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4228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8265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2326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104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3774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6775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0083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0179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3649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1103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7.png"/><Relationship Id="rId18" Type="http://schemas.microsoft.com/office/2007/relationships/hdphoto" Target="../media/hdphoto8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microsoft.com/office/2007/relationships/hdphoto" Target="../media/hdphoto5.wdp"/><Relationship Id="rId17" Type="http://schemas.openxmlformats.org/officeDocument/2006/relationships/image" Target="../media/image9.png"/><Relationship Id="rId2" Type="http://schemas.openxmlformats.org/officeDocument/2006/relationships/image" Target="../media/image1.jpeg"/><Relationship Id="rId16" Type="http://schemas.microsoft.com/office/2007/relationships/hdphoto" Target="../media/hdphoto7.wdp"/><Relationship Id="rId20" Type="http://schemas.microsoft.com/office/2007/relationships/hdphoto" Target="../media/hdphoto9.wdp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microsoft.com/office/2007/relationships/hdphoto" Target="../media/hdphoto4.wdp"/><Relationship Id="rId19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microsoft.com/office/2007/relationships/hdphoto" Target="../media/hdphoto6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12" Type="http://schemas.microsoft.com/office/2007/relationships/hdphoto" Target="../media/hdphoto8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9.wdp"/><Relationship Id="rId11" Type="http://schemas.openxmlformats.org/officeDocument/2006/relationships/image" Target="../media/image9.png"/><Relationship Id="rId5" Type="http://schemas.openxmlformats.org/officeDocument/2006/relationships/image" Target="../media/image20.png"/><Relationship Id="rId10" Type="http://schemas.microsoft.com/office/2007/relationships/hdphoto" Target="../media/hdphoto5.wdp"/><Relationship Id="rId4" Type="http://schemas.microsoft.com/office/2007/relationships/hdphoto" Target="../media/hdphoto18.wdp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9.png"/><Relationship Id="rId7" Type="http://schemas.openxmlformats.org/officeDocument/2006/relationships/image" Target="../media/image6.png"/><Relationship Id="rId12" Type="http://schemas.microsoft.com/office/2007/relationships/hdphoto" Target="../media/hdphoto20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9.wdp"/><Relationship Id="rId11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microsoft.com/office/2007/relationships/hdphoto" Target="../media/hdphoto8.wdp"/><Relationship Id="rId4" Type="http://schemas.microsoft.com/office/2007/relationships/hdphoto" Target="../media/hdphoto18.wdp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12" Type="http://schemas.microsoft.com/office/2007/relationships/hdphoto" Target="../media/hdphoto2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2.wdp"/><Relationship Id="rId11" Type="http://schemas.openxmlformats.org/officeDocument/2006/relationships/image" Target="../media/image26.png"/><Relationship Id="rId5" Type="http://schemas.openxmlformats.org/officeDocument/2006/relationships/image" Target="../media/image23.png"/><Relationship Id="rId10" Type="http://schemas.microsoft.com/office/2007/relationships/hdphoto" Target="../media/hdphoto24.wdp"/><Relationship Id="rId4" Type="http://schemas.microsoft.com/office/2007/relationships/hdphoto" Target="../media/hdphoto21.wdp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27.pn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7.wdp"/><Relationship Id="rId5" Type="http://schemas.openxmlformats.org/officeDocument/2006/relationships/image" Target="../media/image28.png"/><Relationship Id="rId4" Type="http://schemas.microsoft.com/office/2007/relationships/hdphoto" Target="../media/hdphoto26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7.png"/><Relationship Id="rId18" Type="http://schemas.microsoft.com/office/2007/relationships/hdphoto" Target="../media/hdphoto8.wdp"/><Relationship Id="rId3" Type="http://schemas.openxmlformats.org/officeDocument/2006/relationships/image" Target="../media/image2.png"/><Relationship Id="rId21" Type="http://schemas.openxmlformats.org/officeDocument/2006/relationships/image" Target="../media/image11.png"/><Relationship Id="rId7" Type="http://schemas.openxmlformats.org/officeDocument/2006/relationships/image" Target="../media/image4.png"/><Relationship Id="rId12" Type="http://schemas.microsoft.com/office/2007/relationships/hdphoto" Target="../media/hdphoto5.wdp"/><Relationship Id="rId17" Type="http://schemas.openxmlformats.org/officeDocument/2006/relationships/image" Target="../media/image9.png"/><Relationship Id="rId2" Type="http://schemas.openxmlformats.org/officeDocument/2006/relationships/image" Target="../media/image1.jpeg"/><Relationship Id="rId16" Type="http://schemas.microsoft.com/office/2007/relationships/hdphoto" Target="../media/hdphoto7.wdp"/><Relationship Id="rId20" Type="http://schemas.microsoft.com/office/2007/relationships/hdphoto" Target="../media/hdphoto9.wdp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microsoft.com/office/2007/relationships/hdphoto" Target="../media/hdphoto4.wdp"/><Relationship Id="rId19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microsoft.com/office/2007/relationships/hdphoto" Target="../media/hdphoto6.wdp"/><Relationship Id="rId22" Type="http://schemas.microsoft.com/office/2007/relationships/hdphoto" Target="../media/hdphoto10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12.png"/><Relationship Id="rId18" Type="http://schemas.microsoft.com/office/2007/relationships/hdphoto" Target="../media/hdphoto13.wdp"/><Relationship Id="rId3" Type="http://schemas.openxmlformats.org/officeDocument/2006/relationships/image" Target="../media/image5.png"/><Relationship Id="rId21" Type="http://schemas.openxmlformats.org/officeDocument/2006/relationships/image" Target="../media/image16.png"/><Relationship Id="rId7" Type="http://schemas.openxmlformats.org/officeDocument/2006/relationships/image" Target="../media/image7.png"/><Relationship Id="rId12" Type="http://schemas.microsoft.com/office/2007/relationships/hdphoto" Target="../media/hdphoto8.wdp"/><Relationship Id="rId17" Type="http://schemas.openxmlformats.org/officeDocument/2006/relationships/image" Target="../media/image14.png"/><Relationship Id="rId2" Type="http://schemas.openxmlformats.org/officeDocument/2006/relationships/image" Target="../media/image1.jpeg"/><Relationship Id="rId16" Type="http://schemas.microsoft.com/office/2007/relationships/hdphoto" Target="../media/hdphoto12.wdp"/><Relationship Id="rId20" Type="http://schemas.microsoft.com/office/2007/relationships/hdphoto" Target="../media/hdphoto14.wdp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11" Type="http://schemas.openxmlformats.org/officeDocument/2006/relationships/image" Target="../media/image9.png"/><Relationship Id="rId24" Type="http://schemas.microsoft.com/office/2007/relationships/hdphoto" Target="../media/hdphoto16.wdp"/><Relationship Id="rId5" Type="http://schemas.openxmlformats.org/officeDocument/2006/relationships/image" Target="../media/image6.png"/><Relationship Id="rId15" Type="http://schemas.openxmlformats.org/officeDocument/2006/relationships/image" Target="../media/image13.png"/><Relationship Id="rId23" Type="http://schemas.openxmlformats.org/officeDocument/2006/relationships/image" Target="../media/image17.png"/><Relationship Id="rId10" Type="http://schemas.microsoft.com/office/2007/relationships/hdphoto" Target="../media/hdphoto7.wdp"/><Relationship Id="rId19" Type="http://schemas.openxmlformats.org/officeDocument/2006/relationships/image" Target="../media/image15.png"/><Relationship Id="rId4" Type="http://schemas.microsoft.com/office/2007/relationships/hdphoto" Target="../media/hdphoto4.wdp"/><Relationship Id="rId9" Type="http://schemas.openxmlformats.org/officeDocument/2006/relationships/image" Target="../media/image8.png"/><Relationship Id="rId14" Type="http://schemas.microsoft.com/office/2007/relationships/hdphoto" Target="../media/hdphoto11.wdp"/><Relationship Id="rId22" Type="http://schemas.microsoft.com/office/2007/relationships/hdphoto" Target="../media/hdphoto1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13" Type="http://schemas.openxmlformats.org/officeDocument/2006/relationships/image" Target="../media/image7.png"/><Relationship Id="rId18" Type="http://schemas.microsoft.com/office/2007/relationships/hdphoto" Target="../media/hdphoto8.wdp"/><Relationship Id="rId3" Type="http://schemas.openxmlformats.org/officeDocument/2006/relationships/image" Target="../media/image2.png"/><Relationship Id="rId21" Type="http://schemas.openxmlformats.org/officeDocument/2006/relationships/image" Target="../media/image10.png"/><Relationship Id="rId7" Type="http://schemas.openxmlformats.org/officeDocument/2006/relationships/image" Target="../media/image18.png"/><Relationship Id="rId12" Type="http://schemas.microsoft.com/office/2007/relationships/hdphoto" Target="../media/hdphoto5.wdp"/><Relationship Id="rId17" Type="http://schemas.openxmlformats.org/officeDocument/2006/relationships/image" Target="../media/image9.png"/><Relationship Id="rId2" Type="http://schemas.openxmlformats.org/officeDocument/2006/relationships/image" Target="../media/image1.jpeg"/><Relationship Id="rId16" Type="http://schemas.microsoft.com/office/2007/relationships/hdphoto" Target="../media/hdphoto7.wdp"/><Relationship Id="rId20" Type="http://schemas.microsoft.com/office/2007/relationships/hdphoto" Target="../media/hdphoto3.wdp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microsoft.com/office/2007/relationships/hdphoto" Target="../media/hdphoto4.wdp"/><Relationship Id="rId19" Type="http://schemas.openxmlformats.org/officeDocument/2006/relationships/image" Target="../media/image4.png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microsoft.com/office/2007/relationships/hdphoto" Target="../media/hdphoto6.wdp"/><Relationship Id="rId22" Type="http://schemas.microsoft.com/office/2007/relationships/hdphoto" Target="../media/hdphoto9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12.png"/><Relationship Id="rId18" Type="http://schemas.microsoft.com/office/2007/relationships/hdphoto" Target="../media/hdphoto13.wdp"/><Relationship Id="rId3" Type="http://schemas.openxmlformats.org/officeDocument/2006/relationships/image" Target="../media/image5.png"/><Relationship Id="rId21" Type="http://schemas.openxmlformats.org/officeDocument/2006/relationships/image" Target="../media/image16.png"/><Relationship Id="rId7" Type="http://schemas.openxmlformats.org/officeDocument/2006/relationships/image" Target="../media/image7.png"/><Relationship Id="rId12" Type="http://schemas.microsoft.com/office/2007/relationships/hdphoto" Target="../media/hdphoto8.wdp"/><Relationship Id="rId17" Type="http://schemas.openxmlformats.org/officeDocument/2006/relationships/image" Target="../media/image14.png"/><Relationship Id="rId2" Type="http://schemas.openxmlformats.org/officeDocument/2006/relationships/image" Target="../media/image1.jpeg"/><Relationship Id="rId16" Type="http://schemas.microsoft.com/office/2007/relationships/hdphoto" Target="../media/hdphoto12.wdp"/><Relationship Id="rId20" Type="http://schemas.microsoft.com/office/2007/relationships/hdphoto" Target="../media/hdphoto14.wdp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11" Type="http://schemas.openxmlformats.org/officeDocument/2006/relationships/image" Target="../media/image9.png"/><Relationship Id="rId24" Type="http://schemas.microsoft.com/office/2007/relationships/hdphoto" Target="../media/hdphoto16.wdp"/><Relationship Id="rId5" Type="http://schemas.openxmlformats.org/officeDocument/2006/relationships/image" Target="../media/image6.png"/><Relationship Id="rId15" Type="http://schemas.openxmlformats.org/officeDocument/2006/relationships/image" Target="../media/image13.png"/><Relationship Id="rId23" Type="http://schemas.openxmlformats.org/officeDocument/2006/relationships/image" Target="../media/image17.png"/><Relationship Id="rId10" Type="http://schemas.microsoft.com/office/2007/relationships/hdphoto" Target="../media/hdphoto7.wdp"/><Relationship Id="rId19" Type="http://schemas.openxmlformats.org/officeDocument/2006/relationships/image" Target="../media/image15.png"/><Relationship Id="rId4" Type="http://schemas.microsoft.com/office/2007/relationships/hdphoto" Target="../media/hdphoto4.wdp"/><Relationship Id="rId9" Type="http://schemas.openxmlformats.org/officeDocument/2006/relationships/image" Target="../media/image8.png"/><Relationship Id="rId14" Type="http://schemas.microsoft.com/office/2007/relationships/hdphoto" Target="../media/hdphoto11.wdp"/><Relationship Id="rId22" Type="http://schemas.microsoft.com/office/2007/relationships/hdphoto" Target="../media/hdphoto15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>
            <a:extLst>
              <a:ext uri="{FF2B5EF4-FFF2-40B4-BE49-F238E27FC236}">
                <a16:creationId xmlns:a16="http://schemas.microsoft.com/office/drawing/2014/main" id="{E7315663-828E-475F-9DD5-3EADF3F543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000"/>
          <a:stretch/>
        </p:blipFill>
        <p:spPr>
          <a:xfrm>
            <a:off x="-1" y="0"/>
            <a:ext cx="12192001" cy="6858416"/>
          </a:xfrm>
          <a:prstGeom prst="rect">
            <a:avLst/>
          </a:prstGeom>
        </p:spPr>
      </p:pic>
      <p:sp>
        <p:nvSpPr>
          <p:cNvPr id="22" name="Textfeld 21"/>
          <p:cNvSpPr txBox="1"/>
          <p:nvPr/>
        </p:nvSpPr>
        <p:spPr>
          <a:xfrm>
            <a:off x="634543" y="595745"/>
            <a:ext cx="11273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Schon probiert?</a:t>
            </a:r>
          </a:p>
          <a:p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91" b="89911" l="4830" r="94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66" t="5064" b="9915"/>
          <a:stretch/>
        </p:blipFill>
        <p:spPr>
          <a:xfrm>
            <a:off x="5652314" y="2224705"/>
            <a:ext cx="3632379" cy="2307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Grafik 24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1" b="89911" l="3125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49" t="5927" b="11420"/>
          <a:stretch/>
        </p:blipFill>
        <p:spPr>
          <a:xfrm>
            <a:off x="306262" y="2322584"/>
            <a:ext cx="3471384" cy="2129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Grafik 25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91" b="89911" l="3551" r="97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631" t="6491" b="8075"/>
          <a:stretch/>
        </p:blipFill>
        <p:spPr>
          <a:xfrm>
            <a:off x="8668582" y="4053262"/>
            <a:ext cx="3463098" cy="2228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Textfeld 26"/>
          <p:cNvSpPr txBox="1"/>
          <p:nvPr/>
        </p:nvSpPr>
        <p:spPr>
          <a:xfrm>
            <a:off x="407889" y="4452943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Piccante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3304674" y="6259867"/>
            <a:ext cx="2614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BBQ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Pollo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6099315" y="4439088"/>
            <a:ext cx="2627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Verdure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Grigliate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9092954" y="6229488"/>
            <a:ext cx="2614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Tonno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Grafik 30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8102" b="99879" l="28904" r="73253">
                        <a14:foregroundMark x1="39258" y1="99312" x2="39258" y2="99312"/>
                        <a14:foregroundMark x1="37619" y1="92189" x2="37619" y2="92189"/>
                        <a14:foregroundMark x1="37274" y1="91097" x2="37274" y2="91097"/>
                        <a14:foregroundMark x1="47282" y1="90449" x2="47282" y2="90449"/>
                        <a14:foregroundMark x1="44262" y1="93525" x2="44262" y2="93525"/>
                        <a14:foregroundMark x1="43227" y1="93282" x2="43227" y2="93282"/>
                        <a14:foregroundMark x1="36583" y1="94860" x2="36583" y2="94860"/>
                        <a14:foregroundMark x1="33909" y1="94860" x2="33909" y2="94860"/>
                        <a14:foregroundMark x1="30889" y1="93687" x2="30889" y2="93687"/>
                        <a14:foregroundMark x1="31752" y1="94132" x2="31752" y2="94132"/>
                        <a14:foregroundMark x1="32269" y1="94537" x2="32269" y2="94537"/>
                        <a14:foregroundMark x1="34944" y1="95225" x2="34944" y2="95225"/>
                        <a14:backgroundMark x1="62726" y1="99352" x2="62726" y2="99352"/>
                        <a14:backgroundMark x1="64021" y1="99069" x2="64021" y2="990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895" t="88298" r="27421"/>
          <a:stretch/>
        </p:blipFill>
        <p:spPr>
          <a:xfrm>
            <a:off x="6765315" y="5805056"/>
            <a:ext cx="1922028" cy="1052944"/>
          </a:xfrm>
          <a:prstGeom prst="rect">
            <a:avLst/>
          </a:prstGeom>
        </p:spPr>
      </p:pic>
      <p:pic>
        <p:nvPicPr>
          <p:cNvPr id="32" name="Grafik 31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8357" y="399084"/>
            <a:ext cx="1206025" cy="1185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Grafik 3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9373" b="56779" l="19586" r="45557">
                        <a14:backgroundMark x1="34364" y1="52453" x2="34364" y2="52453"/>
                        <a14:backgroundMark x1="33132" y1="52367" x2="33132" y2="52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831850" y="4743769"/>
            <a:ext cx="1216381" cy="119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Grafik 33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2068" b="98098" l="748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1638" t="90643" b="351"/>
          <a:stretch/>
        </p:blipFill>
        <p:spPr>
          <a:xfrm rot="10800000">
            <a:off x="-4286" y="5981699"/>
            <a:ext cx="1290299" cy="87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Grafik 34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email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6" r="12261" b="91299"/>
          <a:stretch/>
        </p:blipFill>
        <p:spPr>
          <a:xfrm>
            <a:off x="10009662" y="0"/>
            <a:ext cx="1922929" cy="93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4946" b="94164" l="277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05" t="8583" b="12765"/>
          <a:stretch/>
        </p:blipFill>
        <p:spPr>
          <a:xfrm>
            <a:off x="3007105" y="4175102"/>
            <a:ext cx="3534709" cy="2054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84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2D9B3D39-1B0C-4188-B349-74895560EE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000"/>
          <a:stretch/>
        </p:blipFill>
        <p:spPr>
          <a:xfrm>
            <a:off x="-1" y="0"/>
            <a:ext cx="12192001" cy="6858416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731524" y="870246"/>
            <a:ext cx="11273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Schon probiert?</a:t>
            </a:r>
          </a:p>
          <a:p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91" b="89911" l="4830" r="94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66" t="5064" b="9915"/>
          <a:stretch/>
        </p:blipFill>
        <p:spPr>
          <a:xfrm>
            <a:off x="4295587" y="2880495"/>
            <a:ext cx="3811901" cy="2421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1" b="89911" l="3125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49" t="5927" b="11420"/>
          <a:stretch/>
        </p:blipFill>
        <p:spPr>
          <a:xfrm>
            <a:off x="8281568" y="3017347"/>
            <a:ext cx="3723240" cy="2284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91" b="89911" l="3551" r="97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631" t="6491" b="8075"/>
          <a:stretch/>
        </p:blipFill>
        <p:spPr>
          <a:xfrm>
            <a:off x="140151" y="2814027"/>
            <a:ext cx="3873315" cy="2492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feld 10"/>
          <p:cNvSpPr txBox="1"/>
          <p:nvPr/>
        </p:nvSpPr>
        <p:spPr>
          <a:xfrm>
            <a:off x="8581816" y="5465967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Piccante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4934940" y="5465967"/>
            <a:ext cx="2627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Verdure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Grigliate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797342" y="5399499"/>
            <a:ext cx="2614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Tonno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Grafik 14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6001" y="901624"/>
            <a:ext cx="1195999" cy="1175726"/>
          </a:xfrm>
          <a:prstGeom prst="rect">
            <a:avLst/>
          </a:prstGeom>
        </p:spPr>
      </p:pic>
      <p:pic>
        <p:nvPicPr>
          <p:cNvPr id="22" name="Grafik 21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7" r="20751" b="91299"/>
          <a:stretch/>
        </p:blipFill>
        <p:spPr>
          <a:xfrm>
            <a:off x="10696975" y="252482"/>
            <a:ext cx="1495025" cy="938007"/>
          </a:xfrm>
          <a:prstGeom prst="rect">
            <a:avLst/>
          </a:prstGeom>
        </p:spPr>
      </p:pic>
      <p:pic>
        <p:nvPicPr>
          <p:cNvPr id="23" name="Grafik 2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3013470" y="4821036"/>
            <a:ext cx="1195999" cy="1175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196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6F6ACF1C-E0EA-44EB-BB88-65F8AAF7227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000"/>
          <a:stretch/>
        </p:blipFill>
        <p:spPr>
          <a:xfrm>
            <a:off x="-1" y="0"/>
            <a:ext cx="12192001" cy="6858416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731524" y="870246"/>
            <a:ext cx="11273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Schon probiert?</a:t>
            </a:r>
          </a:p>
          <a:p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91" b="89911" l="4830" r="94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66" t="5064" b="9915"/>
          <a:stretch/>
        </p:blipFill>
        <p:spPr>
          <a:xfrm>
            <a:off x="4295587" y="2880495"/>
            <a:ext cx="3811901" cy="2421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1" b="89911" l="3125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49" t="5927" b="11420"/>
          <a:stretch/>
        </p:blipFill>
        <p:spPr>
          <a:xfrm>
            <a:off x="8281568" y="3017347"/>
            <a:ext cx="3723240" cy="2284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feld 10"/>
          <p:cNvSpPr txBox="1"/>
          <p:nvPr/>
        </p:nvSpPr>
        <p:spPr>
          <a:xfrm>
            <a:off x="8581816" y="5465967"/>
            <a:ext cx="26212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Piccante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4934940" y="5465967"/>
            <a:ext cx="2627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Verdure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Grigliate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Grafik 14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6001" y="901624"/>
            <a:ext cx="1195999" cy="1175726"/>
          </a:xfrm>
          <a:prstGeom prst="rect">
            <a:avLst/>
          </a:prstGeom>
        </p:spPr>
      </p:pic>
      <p:pic>
        <p:nvPicPr>
          <p:cNvPr id="22" name="Grafik 21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7" r="20751" b="91299"/>
          <a:stretch/>
        </p:blipFill>
        <p:spPr>
          <a:xfrm>
            <a:off x="10696975" y="252482"/>
            <a:ext cx="1495025" cy="938007"/>
          </a:xfrm>
          <a:prstGeom prst="rect">
            <a:avLst/>
          </a:prstGeom>
        </p:spPr>
      </p:pic>
      <p:pic>
        <p:nvPicPr>
          <p:cNvPr id="23" name="Grafik 2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3013470" y="4821036"/>
            <a:ext cx="1195999" cy="1175726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634234" y="5388816"/>
            <a:ext cx="2621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Tonno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685D7417-E580-C2D0-A16B-D4F58FCE580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891" b="89911" l="3551" r="97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631" t="6491" b="8075"/>
          <a:stretch/>
        </p:blipFill>
        <p:spPr>
          <a:xfrm>
            <a:off x="211075" y="2973835"/>
            <a:ext cx="3873315" cy="2492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4056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>
            <a:extLst>
              <a:ext uri="{FF2B5EF4-FFF2-40B4-BE49-F238E27FC236}">
                <a16:creationId xmlns:a16="http://schemas.microsoft.com/office/drawing/2014/main" id="{BF177752-C8A1-4B35-9852-8DFA3A9E92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000"/>
          <a:stretch/>
        </p:blipFill>
        <p:spPr>
          <a:xfrm>
            <a:off x="-1" y="0"/>
            <a:ext cx="12192001" cy="685841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269464"/>
            <a:ext cx="10515600" cy="874762"/>
          </a:xfrm>
        </p:spPr>
        <p:txBody>
          <a:bodyPr>
            <a:normAutofit fontScale="90000"/>
          </a:bodyPr>
          <a:lstStyle/>
          <a:p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 finden Sie die restlichen Pizza-Sorten in der selben Bildgröße inkl. Produktname. </a:t>
            </a:r>
            <a:b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Wählen Sie sich je nach Bedarf die gewünschte Pizza aus und platzieren Sie diese </a:t>
            </a:r>
            <a:b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 dem Chart.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238237" y="3649052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Prosciutto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2823804" y="6503458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Salame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4785359" y="3630652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Quattro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Formaggi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6928493" y="6477327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BBQ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Pollo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242" b="89911" l="7457" r="956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97" t="5264" r="5492" b="12002"/>
          <a:stretch/>
        </p:blipFill>
        <p:spPr>
          <a:xfrm>
            <a:off x="0" y="1115945"/>
            <a:ext cx="3723958" cy="2560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924" b="89911" l="7102" r="942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55" t="7913" r="5769" b="12096"/>
          <a:stretch/>
        </p:blipFill>
        <p:spPr>
          <a:xfrm>
            <a:off x="2330929" y="3993024"/>
            <a:ext cx="3607032" cy="2432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935" b="89911" l="3835" r="974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766" t="8975" r="3445" b="13711"/>
          <a:stretch/>
        </p:blipFill>
        <p:spPr>
          <a:xfrm>
            <a:off x="4290939" y="1224773"/>
            <a:ext cx="3610122" cy="2333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946" b="94164" l="277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05" t="8583" b="12765"/>
          <a:stretch/>
        </p:blipFill>
        <p:spPr>
          <a:xfrm>
            <a:off x="6390241" y="4096431"/>
            <a:ext cx="3886318" cy="2258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891" b="89911" l="3409" r="955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359" b="11714"/>
          <a:stretch/>
        </p:blipFill>
        <p:spPr>
          <a:xfrm>
            <a:off x="8320593" y="1141283"/>
            <a:ext cx="3871407" cy="2566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feld 19"/>
          <p:cNvSpPr txBox="1"/>
          <p:nvPr/>
        </p:nvSpPr>
        <p:spPr>
          <a:xfrm>
            <a:off x="8949119" y="3690531"/>
            <a:ext cx="2614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Margherita</a:t>
            </a:r>
          </a:p>
        </p:txBody>
      </p:sp>
    </p:spTree>
    <p:extLst>
      <p:ext uri="{BB962C8B-B14F-4D97-AF65-F5344CB8AC3E}">
        <p14:creationId xmlns:p14="http://schemas.microsoft.com/office/powerpoint/2010/main" val="3447908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>
            <a:extLst>
              <a:ext uri="{FF2B5EF4-FFF2-40B4-BE49-F238E27FC236}">
                <a16:creationId xmlns:a16="http://schemas.microsoft.com/office/drawing/2014/main" id="{BF177752-C8A1-4B35-9852-8DFA3A9E92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000"/>
          <a:stretch/>
        </p:blipFill>
        <p:spPr>
          <a:xfrm>
            <a:off x="-1" y="0"/>
            <a:ext cx="12192001" cy="685841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269464"/>
            <a:ext cx="10515600" cy="874762"/>
          </a:xfrm>
        </p:spPr>
        <p:txBody>
          <a:bodyPr>
            <a:normAutofit fontScale="90000"/>
          </a:bodyPr>
          <a:lstStyle/>
          <a:p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 finden Sie die restlichen Pizza-Sorten in der selben Bildgröße inkl. Produktname. </a:t>
            </a:r>
            <a:b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Wählen Sie sich je nach Bedarf die gewünschte Pizza aus und platzieren Sie diese </a:t>
            </a:r>
            <a:b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 dem Chart.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414783" y="4153450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Speciale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4838868" y="4153450"/>
            <a:ext cx="2614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Kürbis Spinat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E164317E-BC73-4217-8957-A76761BF429A}"/>
              </a:ext>
            </a:extLst>
          </p:cNvPr>
          <p:cNvSpPr txBox="1"/>
          <p:nvPr/>
        </p:nvSpPr>
        <p:spPr>
          <a:xfrm>
            <a:off x="8910951" y="4153450"/>
            <a:ext cx="2614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Hawaii</a:t>
            </a:r>
          </a:p>
        </p:txBody>
      </p:sp>
      <p:pic>
        <p:nvPicPr>
          <p:cNvPr id="21" name="Grafik 20" descr="Ein Bild, das Pizza, Scheibe, Gericht, geschnitten enthält.&#10;&#10;Automatisch generierte Beschreibung">
            <a:extLst>
              <a:ext uri="{FF2B5EF4-FFF2-40B4-BE49-F238E27FC236}">
                <a16:creationId xmlns:a16="http://schemas.microsoft.com/office/drawing/2014/main" id="{8A9D3861-ECFF-4E8A-8D2D-B19B31F850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061" y="1438566"/>
            <a:ext cx="4392598" cy="3185957"/>
          </a:xfrm>
          <a:prstGeom prst="rect">
            <a:avLst/>
          </a:prstGeom>
        </p:spPr>
      </p:pic>
      <p:pic>
        <p:nvPicPr>
          <p:cNvPr id="6" name="Grafik 5" descr="Ein Bild, das Pizza, Teller, geschnitten, Toppings enthält.&#10;&#10;Automatisch generierte Beschreibung">
            <a:extLst>
              <a:ext uri="{FF2B5EF4-FFF2-40B4-BE49-F238E27FC236}">
                <a16:creationId xmlns:a16="http://schemas.microsoft.com/office/drawing/2014/main" id="{7387C55E-A819-E9DF-3200-71DCC5665D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76" b="89984" l="9987" r="90902">
                        <a14:foregroundMark x1="90983" y1="46325" x2="90902" y2="62318"/>
                        <a14:foregroundMark x1="90902" y1="62318" x2="90713" y2="63247"/>
                        <a14:backgroundMark x1="56401" y1="52593" x2="56401" y2="52593"/>
                        <a14:backgroundMark x1="73232" y1="50123" x2="73232" y2="501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734" y="1292804"/>
            <a:ext cx="4644530" cy="3364967"/>
          </a:xfrm>
          <a:prstGeom prst="rect">
            <a:avLst/>
          </a:prstGeom>
        </p:spPr>
      </p:pic>
      <p:pic>
        <p:nvPicPr>
          <p:cNvPr id="8" name="Grafik 7" descr="Ein Bild, das Pizza, Teller, Essen, geschnitten enthält.&#10;&#10;Automatisch generierte Beschreibung">
            <a:extLst>
              <a:ext uri="{FF2B5EF4-FFF2-40B4-BE49-F238E27FC236}">
                <a16:creationId xmlns:a16="http://schemas.microsoft.com/office/drawing/2014/main" id="{CE925954-61D3-ADF2-4470-770441DF32D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76" b="89984" l="9987" r="91440">
                        <a14:foregroundMark x1="90363" y1="46729" x2="91440" y2="62682"/>
                        <a14:foregroundMark x1="90175" y1="57027" x2="90983" y2="62278"/>
                        <a14:foregroundMark x1="90363" y1="54281" x2="90067" y2="61551"/>
                        <a14:foregroundMark x1="90067" y1="61551" x2="91090" y2="61995"/>
                        <a14:foregroundMark x1="90363" y1="55250" x2="90848" y2="62157"/>
                        <a14:foregroundMark x1="90848" y1="62157" x2="90821" y2="62399"/>
                        <a14:backgroundMark x1="54780" y1="52367" x2="55641" y2="52798"/>
                        <a14:backgroundMark x1="71511" y1="65136" x2="71511" y2="651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623" r="6188" b="13423"/>
          <a:stretch/>
        </p:blipFill>
        <p:spPr>
          <a:xfrm>
            <a:off x="-220063" y="1979628"/>
            <a:ext cx="4075626" cy="205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991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5A2B974E-02A9-486C-850E-D19CF60B7C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000"/>
          <a:stretch/>
        </p:blipFill>
        <p:spPr>
          <a:xfrm>
            <a:off x="-1" y="0"/>
            <a:ext cx="12192001" cy="685841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wenigen Schritten </a:t>
            </a:r>
            <a:b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zur individuellen Display-Werbung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Speichern Sie die PowerPoint Präsentation auf Ihrem Desktop</a:t>
            </a:r>
          </a:p>
          <a:p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Wählen Sie Ihr Wunsch-Layout und entfernen Sie die restlichen Charts</a:t>
            </a:r>
          </a:p>
          <a:p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Entfernen Sie bei Bedarf die Pizzen, die Sie nicht in Ihrem Speiseangebot führen (Chart 3 – 7) oder tauschen die</a:t>
            </a:r>
            <a:b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abgebildeten Pizzen aus (Chart 9 &amp; 10).</a:t>
            </a:r>
          </a:p>
          <a:p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Ersetzten Sie bei Bedarf die Preisplatzhalter XX,XX € </a:t>
            </a:r>
            <a:b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durch Ihren Verkaufspreis</a:t>
            </a:r>
          </a:p>
          <a:p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Erstellen Sie ein PDF-Dokument, indem Sie im Navigationsmenü </a:t>
            </a:r>
            <a:b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Datei / Exportieren / PDF/XPS-Dokument auswählen, </a:t>
            </a:r>
            <a:b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 speichern Sie anschließend die Display-Werbung.</a:t>
            </a:r>
          </a:p>
          <a:p>
            <a:endParaRPr lang="de-DE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de-DE" sz="24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Tipp: </a:t>
            </a:r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Sie möchten die Schriftart ändern? </a:t>
            </a:r>
            <a:b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Einfach Text markieren und im Menü „Schriftart“ Ihre Wunschschrift auswählen.</a:t>
            </a:r>
          </a:p>
        </p:txBody>
      </p:sp>
    </p:spTree>
    <p:extLst>
      <p:ext uri="{BB962C8B-B14F-4D97-AF65-F5344CB8AC3E}">
        <p14:creationId xmlns:p14="http://schemas.microsoft.com/office/powerpoint/2010/main" val="2836190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758A810-A54F-49DB-B126-507BF6FFB5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000"/>
          <a:stretch/>
        </p:blipFill>
        <p:spPr>
          <a:xfrm>
            <a:off x="-1" y="0"/>
            <a:ext cx="12192001" cy="685841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04682" y="213089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Alle 11 Sorten </a:t>
            </a:r>
            <a:b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und 6 Pizzen pro Chart </a:t>
            </a:r>
            <a:b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ohne Preis-Platzhalter</a:t>
            </a:r>
          </a:p>
        </p:txBody>
      </p:sp>
    </p:spTree>
    <p:extLst>
      <p:ext uri="{BB962C8B-B14F-4D97-AF65-F5344CB8AC3E}">
        <p14:creationId xmlns:p14="http://schemas.microsoft.com/office/powerpoint/2010/main" val="1273519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>
            <a:extLst>
              <a:ext uri="{FF2B5EF4-FFF2-40B4-BE49-F238E27FC236}">
                <a16:creationId xmlns:a16="http://schemas.microsoft.com/office/drawing/2014/main" id="{0110ACEF-BC54-42EE-B351-BDD381B2E0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000"/>
          <a:stretch/>
        </p:blipFill>
        <p:spPr>
          <a:xfrm>
            <a:off x="-1" y="0"/>
            <a:ext cx="12192001" cy="6858416"/>
          </a:xfrm>
          <a:prstGeom prst="rect">
            <a:avLst/>
          </a:prstGeom>
        </p:spPr>
      </p:pic>
      <p:sp>
        <p:nvSpPr>
          <p:cNvPr id="22" name="Textfeld 21"/>
          <p:cNvSpPr txBox="1"/>
          <p:nvPr/>
        </p:nvSpPr>
        <p:spPr>
          <a:xfrm>
            <a:off x="634543" y="595745"/>
            <a:ext cx="11273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91" b="89911" l="4830" r="94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66" t="5064" b="9915"/>
          <a:stretch/>
        </p:blipFill>
        <p:spPr>
          <a:xfrm>
            <a:off x="8499301" y="1983750"/>
            <a:ext cx="3632379" cy="2307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Grafik 24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1" b="89911" l="3125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49" t="5927" b="11420"/>
          <a:stretch/>
        </p:blipFill>
        <p:spPr>
          <a:xfrm>
            <a:off x="276886" y="2115845"/>
            <a:ext cx="3471384" cy="2129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Grafik 25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91" b="89911" l="3551" r="97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631" t="6491" b="8075"/>
          <a:stretch/>
        </p:blipFill>
        <p:spPr>
          <a:xfrm>
            <a:off x="6656463" y="4355609"/>
            <a:ext cx="3463098" cy="2228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Textfeld 26"/>
          <p:cNvSpPr txBox="1"/>
          <p:nvPr/>
        </p:nvSpPr>
        <p:spPr>
          <a:xfrm>
            <a:off x="378513" y="4246204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Piccante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2567233" y="6519446"/>
            <a:ext cx="2614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BBQ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Pollo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8959914" y="4245787"/>
            <a:ext cx="2627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Verdure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Grigliate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7080835" y="6531835"/>
            <a:ext cx="2614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Tonno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Grafik 30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8102" b="99879" l="28904" r="73253">
                        <a14:foregroundMark x1="39258" y1="99312" x2="39258" y2="99312"/>
                        <a14:foregroundMark x1="37619" y1="92189" x2="37619" y2="92189"/>
                        <a14:foregroundMark x1="37274" y1="91097" x2="37274" y2="91097"/>
                        <a14:foregroundMark x1="47282" y1="90449" x2="47282" y2="90449"/>
                        <a14:foregroundMark x1="44262" y1="93525" x2="44262" y2="93525"/>
                        <a14:foregroundMark x1="43227" y1="93282" x2="43227" y2="93282"/>
                        <a14:foregroundMark x1="36583" y1="94860" x2="36583" y2="94860"/>
                        <a14:foregroundMark x1="33909" y1="94860" x2="33909" y2="94860"/>
                        <a14:foregroundMark x1="30889" y1="93687" x2="30889" y2="93687"/>
                        <a14:foregroundMark x1="31752" y1="94132" x2="31752" y2="94132"/>
                        <a14:foregroundMark x1="32269" y1="94537" x2="32269" y2="94537"/>
                        <a14:foregroundMark x1="34944" y1="95225" x2="34944" y2="95225"/>
                        <a14:backgroundMark x1="62726" y1="99352" x2="62726" y2="99352"/>
                        <a14:backgroundMark x1="64021" y1="99069" x2="64021" y2="990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895" t="88298" r="27421"/>
          <a:stretch/>
        </p:blipFill>
        <p:spPr>
          <a:xfrm>
            <a:off x="10037343" y="5817445"/>
            <a:ext cx="1922028" cy="1052944"/>
          </a:xfrm>
          <a:prstGeom prst="rect">
            <a:avLst/>
          </a:prstGeom>
        </p:spPr>
      </p:pic>
      <p:pic>
        <p:nvPicPr>
          <p:cNvPr id="32" name="Grafik 31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8357" y="399084"/>
            <a:ext cx="1206025" cy="1185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Grafik 3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9373" b="56779" l="19586" r="45557">
                        <a14:backgroundMark x1="34364" y1="52453" x2="34364" y2="52453"/>
                        <a14:backgroundMark x1="33132" y1="52367" x2="33132" y2="52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860138" y="4785936"/>
            <a:ext cx="1216381" cy="119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Grafik 33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2068" b="98098" l="748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1638" t="90643" b="351"/>
          <a:stretch/>
        </p:blipFill>
        <p:spPr>
          <a:xfrm rot="10800000">
            <a:off x="-4286" y="5981699"/>
            <a:ext cx="1290299" cy="87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Grafik 34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email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6" r="12261" b="91299"/>
          <a:stretch/>
        </p:blipFill>
        <p:spPr>
          <a:xfrm>
            <a:off x="10009662" y="0"/>
            <a:ext cx="1922929" cy="93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4946" b="94164" l="277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05" t="8583" b="12765"/>
          <a:stretch/>
        </p:blipFill>
        <p:spPr>
          <a:xfrm>
            <a:off x="2293822" y="4467715"/>
            <a:ext cx="3534709" cy="2054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E71A80B7-7E34-483A-80BF-89D74F3F210E}"/>
              </a:ext>
            </a:extLst>
          </p:cNvPr>
          <p:cNvSpPr txBox="1"/>
          <p:nvPr/>
        </p:nvSpPr>
        <p:spPr>
          <a:xfrm>
            <a:off x="4610807" y="4245787"/>
            <a:ext cx="2614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Hawaii</a:t>
            </a:r>
          </a:p>
        </p:txBody>
      </p:sp>
      <p:pic>
        <p:nvPicPr>
          <p:cNvPr id="9" name="Grafik 8" descr="Ein Bild, das Pizza, Scheibe, Gericht, geschnitten enthält.&#10;&#10;Automatisch generierte Beschreibung">
            <a:extLst>
              <a:ext uri="{FF2B5EF4-FFF2-40B4-BE49-F238E27FC236}">
                <a16:creationId xmlns:a16="http://schemas.microsoft.com/office/drawing/2014/main" id="{37B43FE8-AE95-409C-BC36-26252673D244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088" y="1809946"/>
            <a:ext cx="4072711" cy="271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228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02B21C5D-1046-40CF-ABDD-C6A62B222BC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000"/>
          <a:stretch/>
        </p:blipFill>
        <p:spPr>
          <a:xfrm>
            <a:off x="-1" y="0"/>
            <a:ext cx="12192001" cy="6858416"/>
          </a:xfrm>
          <a:prstGeom prst="rect">
            <a:avLst/>
          </a:prstGeom>
        </p:spPr>
      </p:pic>
      <p:sp>
        <p:nvSpPr>
          <p:cNvPr id="22" name="Textfeld 21"/>
          <p:cNvSpPr txBox="1"/>
          <p:nvPr/>
        </p:nvSpPr>
        <p:spPr>
          <a:xfrm>
            <a:off x="634543" y="595745"/>
            <a:ext cx="11273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794185" y="3481762"/>
            <a:ext cx="2040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Prosciutto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4440630" y="6203987"/>
            <a:ext cx="2614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Salame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8079016" y="3486771"/>
            <a:ext cx="262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Quattro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Formaggi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9100917" y="6201138"/>
            <a:ext cx="2614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Margherita</a:t>
            </a:r>
          </a:p>
        </p:txBody>
      </p:sp>
      <p:pic>
        <p:nvPicPr>
          <p:cNvPr id="31" name="Grafik 30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8102" b="99879" l="28904" r="73253">
                        <a14:foregroundMark x1="39258" y1="99312" x2="39258" y2="99312"/>
                        <a14:foregroundMark x1="37619" y1="92189" x2="37619" y2="92189"/>
                        <a14:foregroundMark x1="37274" y1="91097" x2="37274" y2="91097"/>
                        <a14:foregroundMark x1="47282" y1="90449" x2="47282" y2="90449"/>
                        <a14:foregroundMark x1="44262" y1="93525" x2="44262" y2="93525"/>
                        <a14:foregroundMark x1="43227" y1="93282" x2="43227" y2="93282"/>
                        <a14:foregroundMark x1="36583" y1="94860" x2="36583" y2="94860"/>
                        <a14:foregroundMark x1="33909" y1="94860" x2="33909" y2="94860"/>
                        <a14:foregroundMark x1="30889" y1="93687" x2="30889" y2="93687"/>
                        <a14:foregroundMark x1="31752" y1="94132" x2="31752" y2="94132"/>
                        <a14:foregroundMark x1="32269" y1="94537" x2="32269" y2="94537"/>
                        <a14:foregroundMark x1="34944" y1="95225" x2="34944" y2="95225"/>
                        <a14:backgroundMark x1="62726" y1="99352" x2="62726" y2="99352"/>
                        <a14:backgroundMark x1="64021" y1="99069" x2="64021" y2="990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895" t="88298" r="27421"/>
          <a:stretch/>
        </p:blipFill>
        <p:spPr>
          <a:xfrm>
            <a:off x="6765315" y="5805056"/>
            <a:ext cx="1922028" cy="1052944"/>
          </a:xfrm>
          <a:prstGeom prst="rect">
            <a:avLst/>
          </a:prstGeom>
        </p:spPr>
      </p:pic>
      <p:pic>
        <p:nvPicPr>
          <p:cNvPr id="32" name="Grafik 31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8357" y="399084"/>
            <a:ext cx="1206025" cy="1185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Grafik 3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9373" b="56779" l="19586" r="45557">
                        <a14:backgroundMark x1="34364" y1="52453" x2="34364" y2="52453"/>
                        <a14:backgroundMark x1="33132" y1="52367" x2="33132" y2="52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26352" y="-228337"/>
            <a:ext cx="1216381" cy="119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Grafik 33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2068" b="98098" l="748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1638" t="90643" b="351"/>
          <a:stretch/>
        </p:blipFill>
        <p:spPr>
          <a:xfrm rot="10800000">
            <a:off x="-2559" y="3791714"/>
            <a:ext cx="1026687" cy="697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Grafik 34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6" r="12261" b="91299"/>
          <a:stretch/>
        </p:blipFill>
        <p:spPr>
          <a:xfrm>
            <a:off x="10009662" y="0"/>
            <a:ext cx="1922929" cy="93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242" b="89911" l="7457" r="956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97" t="5264" r="5492" b="12002"/>
          <a:stretch/>
        </p:blipFill>
        <p:spPr>
          <a:xfrm>
            <a:off x="345456" y="1190936"/>
            <a:ext cx="3293300" cy="2264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924" b="89911" l="7102" r="942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55" t="7913" r="5769" b="12096"/>
          <a:stretch/>
        </p:blipFill>
        <p:spPr>
          <a:xfrm>
            <a:off x="4264147" y="4066045"/>
            <a:ext cx="3293300" cy="2221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17" cstate="email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5935" b="89911" l="3835" r="974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766" t="8975" r="3445" b="13711"/>
          <a:stretch/>
        </p:blipFill>
        <p:spPr>
          <a:xfrm>
            <a:off x="7882537" y="1327094"/>
            <a:ext cx="3293300" cy="2128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891" b="89911" l="3409" r="955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359" b="11714"/>
          <a:stretch/>
        </p:blipFill>
        <p:spPr>
          <a:xfrm>
            <a:off x="8575934" y="3902269"/>
            <a:ext cx="3639464" cy="2412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94161AB3-F1B8-A6CC-E75C-E1A94E1087D2}"/>
              </a:ext>
            </a:extLst>
          </p:cNvPr>
          <p:cNvSpPr txBox="1"/>
          <p:nvPr/>
        </p:nvSpPr>
        <p:spPr>
          <a:xfrm>
            <a:off x="4146423" y="3481762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Speciale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ADCF66E-F199-E28D-55AF-0121AB8A4015}"/>
              </a:ext>
            </a:extLst>
          </p:cNvPr>
          <p:cNvSpPr txBox="1"/>
          <p:nvPr/>
        </p:nvSpPr>
        <p:spPr>
          <a:xfrm>
            <a:off x="516661" y="6204404"/>
            <a:ext cx="29394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Kürbis Spinat vegan</a:t>
            </a:r>
          </a:p>
        </p:txBody>
      </p:sp>
      <p:pic>
        <p:nvPicPr>
          <p:cNvPr id="6" name="Grafik 5" descr="Ein Bild, das Pizza, Teller, geschnitten, Toppings enthält.&#10;&#10;Automatisch generierte Beschreibung">
            <a:extLst>
              <a:ext uri="{FF2B5EF4-FFF2-40B4-BE49-F238E27FC236}">
                <a16:creationId xmlns:a16="http://schemas.microsoft.com/office/drawing/2014/main" id="{232408E4-4C91-8248-DF1A-C1ACF9A3D55E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9976" b="89984" l="9987" r="90902">
                        <a14:foregroundMark x1="90983" y1="46325" x2="90902" y2="62318"/>
                        <a14:foregroundMark x1="90902" y1="62318" x2="90713" y2="63247"/>
                        <a14:backgroundMark x1="56401" y1="52593" x2="56401" y2="52593"/>
                        <a14:backgroundMark x1="73232" y1="50123" x2="73232" y2="501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701" y="3474546"/>
            <a:ext cx="4043274" cy="3364967"/>
          </a:xfrm>
          <a:prstGeom prst="rect">
            <a:avLst/>
          </a:prstGeom>
        </p:spPr>
      </p:pic>
      <p:pic>
        <p:nvPicPr>
          <p:cNvPr id="7" name="Grafik 6" descr="Ein Bild, das Pizza, Teller, Essen, geschnitten enthält.&#10;&#10;Automatisch generierte Beschreibung">
            <a:extLst>
              <a:ext uri="{FF2B5EF4-FFF2-40B4-BE49-F238E27FC236}">
                <a16:creationId xmlns:a16="http://schemas.microsoft.com/office/drawing/2014/main" id="{83D7FD06-4A73-D35C-67E9-3527D222D8FC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9976" b="89984" l="9987" r="91440">
                        <a14:foregroundMark x1="90363" y1="46729" x2="91440" y2="62682"/>
                        <a14:foregroundMark x1="90175" y1="57027" x2="90983" y2="62278"/>
                        <a14:foregroundMark x1="90363" y1="54281" x2="90067" y2="61551"/>
                        <a14:foregroundMark x1="90067" y1="61551" x2="91090" y2="61995"/>
                        <a14:foregroundMark x1="90363" y1="55250" x2="90848" y2="62157"/>
                        <a14:foregroundMark x1="90848" y1="62157" x2="90821" y2="62399"/>
                        <a14:backgroundMark x1="54780" y1="52367" x2="55641" y2="52798"/>
                        <a14:backgroundMark x1="71511" y1="65136" x2="71511" y2="651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623" r="6188" b="13423"/>
          <a:stretch/>
        </p:blipFill>
        <p:spPr>
          <a:xfrm>
            <a:off x="3307098" y="1352115"/>
            <a:ext cx="4075626" cy="205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678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A248C7F-12AE-4555-8917-FE251B97E1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000"/>
          <a:stretch/>
        </p:blipFill>
        <p:spPr>
          <a:xfrm>
            <a:off x="-1" y="0"/>
            <a:ext cx="12192001" cy="685841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04682" y="213089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Alle 11 Sorten </a:t>
            </a:r>
            <a:b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und 6 Pizzen pro Chart </a:t>
            </a:r>
            <a:b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 Preis-Platzhalter</a:t>
            </a:r>
          </a:p>
        </p:txBody>
      </p:sp>
    </p:spTree>
    <p:extLst>
      <p:ext uri="{BB962C8B-B14F-4D97-AF65-F5344CB8AC3E}">
        <p14:creationId xmlns:p14="http://schemas.microsoft.com/office/powerpoint/2010/main" val="1373374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19AC2EAE-98F2-4E55-9116-B833C1E684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000"/>
          <a:stretch/>
        </p:blipFill>
        <p:spPr>
          <a:xfrm>
            <a:off x="-1" y="0"/>
            <a:ext cx="12192001" cy="6858416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5F112C00-9E10-4DB2-8C4D-B09333218E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91" b="89911" l="4830" r="94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66" t="5064" b="9915"/>
          <a:stretch/>
        </p:blipFill>
        <p:spPr>
          <a:xfrm>
            <a:off x="8499301" y="1710367"/>
            <a:ext cx="3632379" cy="2307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AD56000D-5DA8-425C-A6FE-C9DE25F9CE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1" b="89911" l="3125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49" t="5927" b="11420"/>
          <a:stretch/>
        </p:blipFill>
        <p:spPr>
          <a:xfrm>
            <a:off x="276886" y="1842462"/>
            <a:ext cx="3471384" cy="2129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C611A0F6-B6B1-4710-AE63-F51FA1AB181F}"/>
              </a:ext>
            </a:extLst>
          </p:cNvPr>
          <p:cNvSpPr txBox="1"/>
          <p:nvPr/>
        </p:nvSpPr>
        <p:spPr>
          <a:xfrm>
            <a:off x="378513" y="3972821"/>
            <a:ext cx="2621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Piccante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C7F2C75E-DE45-4266-962E-8B8005FDFB90}"/>
              </a:ext>
            </a:extLst>
          </p:cNvPr>
          <p:cNvSpPr txBox="1"/>
          <p:nvPr/>
        </p:nvSpPr>
        <p:spPr>
          <a:xfrm>
            <a:off x="8959914" y="3972404"/>
            <a:ext cx="262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Verdure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Grigliate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D8892684-4D6D-4EEA-A118-44B0D2D84DAC}"/>
              </a:ext>
            </a:extLst>
          </p:cNvPr>
          <p:cNvSpPr txBox="1"/>
          <p:nvPr/>
        </p:nvSpPr>
        <p:spPr>
          <a:xfrm>
            <a:off x="4624419" y="3970454"/>
            <a:ext cx="2614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Hawaii</a:t>
            </a:r>
          </a:p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pic>
        <p:nvPicPr>
          <p:cNvPr id="45" name="Grafik 44" descr="Ein Bild, das Pizza, Scheibe, Gericht, geschnitten enthält.&#10;&#10;Automatisch generierte Beschreibung">
            <a:extLst>
              <a:ext uri="{FF2B5EF4-FFF2-40B4-BE49-F238E27FC236}">
                <a16:creationId xmlns:a16="http://schemas.microsoft.com/office/drawing/2014/main" id="{60420358-12E4-4702-AA66-08A58877719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453" y="1385740"/>
            <a:ext cx="4072711" cy="2953942"/>
          </a:xfrm>
          <a:prstGeom prst="rect">
            <a:avLst/>
          </a:prstGeom>
        </p:spPr>
      </p:pic>
      <p:sp>
        <p:nvSpPr>
          <p:cNvPr id="22" name="Textfeld 21"/>
          <p:cNvSpPr txBox="1"/>
          <p:nvPr/>
        </p:nvSpPr>
        <p:spPr>
          <a:xfrm>
            <a:off x="634543" y="595745"/>
            <a:ext cx="11273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2484677" y="6180216"/>
            <a:ext cx="2614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BBQ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Pollo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pic>
        <p:nvPicPr>
          <p:cNvPr id="31" name="Grafik 30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8102" b="99879" l="28904" r="73253">
                        <a14:foregroundMark x1="39258" y1="99312" x2="39258" y2="99312"/>
                        <a14:foregroundMark x1="37619" y1="92189" x2="37619" y2="92189"/>
                        <a14:foregroundMark x1="37274" y1="91097" x2="37274" y2="91097"/>
                        <a14:foregroundMark x1="47282" y1="90449" x2="47282" y2="90449"/>
                        <a14:foregroundMark x1="44262" y1="93525" x2="44262" y2="93525"/>
                        <a14:foregroundMark x1="43227" y1="93282" x2="43227" y2="93282"/>
                        <a14:foregroundMark x1="36583" y1="94860" x2="36583" y2="94860"/>
                        <a14:foregroundMark x1="33909" y1="94860" x2="33909" y2="94860"/>
                        <a14:foregroundMark x1="30889" y1="93687" x2="30889" y2="93687"/>
                        <a14:foregroundMark x1="31752" y1="94132" x2="31752" y2="94132"/>
                        <a14:foregroundMark x1="32269" y1="94537" x2="32269" y2="94537"/>
                        <a14:foregroundMark x1="34944" y1="95225" x2="34944" y2="95225"/>
                        <a14:backgroundMark x1="62726" y1="99352" x2="62726" y2="99352"/>
                        <a14:backgroundMark x1="64021" y1="99069" x2="64021" y2="990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895" t="88298" r="27421"/>
          <a:stretch/>
        </p:blipFill>
        <p:spPr>
          <a:xfrm>
            <a:off x="10083549" y="5805056"/>
            <a:ext cx="1922028" cy="1052944"/>
          </a:xfrm>
          <a:prstGeom prst="rect">
            <a:avLst/>
          </a:prstGeom>
        </p:spPr>
      </p:pic>
      <p:pic>
        <p:nvPicPr>
          <p:cNvPr id="32" name="Grafik 31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8357" y="399084"/>
            <a:ext cx="1206025" cy="1185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Grafik 3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9373" b="56779" l="19586" r="45557">
                        <a14:backgroundMark x1="34364" y1="52453" x2="34364" y2="52453"/>
                        <a14:backgroundMark x1="33132" y1="52367" x2="33132" y2="52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776049" y="4743769"/>
            <a:ext cx="1216381" cy="119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Grafik 33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2068" b="98098" l="748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1638" t="90643" b="351"/>
          <a:stretch/>
        </p:blipFill>
        <p:spPr>
          <a:xfrm rot="10800000">
            <a:off x="-4286" y="5981699"/>
            <a:ext cx="1290299" cy="87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Grafik 34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email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6" r="12261" b="91299"/>
          <a:stretch/>
        </p:blipFill>
        <p:spPr>
          <a:xfrm>
            <a:off x="10009662" y="0"/>
            <a:ext cx="1922929" cy="93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9E4E8EDF-F3D5-47A1-87AF-24178DA87479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891" b="89911" l="3551" r="97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631" t="6491" b="8075"/>
          <a:stretch/>
        </p:blipFill>
        <p:spPr>
          <a:xfrm>
            <a:off x="6467925" y="3997391"/>
            <a:ext cx="3463098" cy="2228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Textfeld 41">
            <a:extLst>
              <a:ext uri="{FF2B5EF4-FFF2-40B4-BE49-F238E27FC236}">
                <a16:creationId xmlns:a16="http://schemas.microsoft.com/office/drawing/2014/main" id="{68D7C9CD-E7D3-4ECE-9CF3-8276D23EF77E}"/>
              </a:ext>
            </a:extLst>
          </p:cNvPr>
          <p:cNvSpPr txBox="1"/>
          <p:nvPr/>
        </p:nvSpPr>
        <p:spPr>
          <a:xfrm>
            <a:off x="6892297" y="6173617"/>
            <a:ext cx="2614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Tonno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pic>
        <p:nvPicPr>
          <p:cNvPr id="43" name="Grafik 42">
            <a:extLst>
              <a:ext uri="{FF2B5EF4-FFF2-40B4-BE49-F238E27FC236}">
                <a16:creationId xmlns:a16="http://schemas.microsoft.com/office/drawing/2014/main" id="{71B23DFD-555A-459D-8BC7-E9467A8E9A86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email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4946" b="94164" l="277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05" t="8583" b="12765"/>
          <a:stretch/>
        </p:blipFill>
        <p:spPr>
          <a:xfrm>
            <a:off x="2293822" y="4109497"/>
            <a:ext cx="3534709" cy="2054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1603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02B21C5D-1046-40CF-ABDD-C6A62B222BC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000"/>
          <a:stretch/>
        </p:blipFill>
        <p:spPr>
          <a:xfrm>
            <a:off x="-1" y="0"/>
            <a:ext cx="12192001" cy="6858416"/>
          </a:xfrm>
          <a:prstGeom prst="rect">
            <a:avLst/>
          </a:prstGeom>
        </p:spPr>
      </p:pic>
      <p:sp>
        <p:nvSpPr>
          <p:cNvPr id="22" name="Textfeld 21"/>
          <p:cNvSpPr txBox="1"/>
          <p:nvPr/>
        </p:nvSpPr>
        <p:spPr>
          <a:xfrm>
            <a:off x="634543" y="595745"/>
            <a:ext cx="11273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794185" y="3481762"/>
            <a:ext cx="20409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Prosciutto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4440630" y="6203987"/>
            <a:ext cx="2614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Salame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8079016" y="3486771"/>
            <a:ext cx="2627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Quattro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Formaggi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9100917" y="6201138"/>
            <a:ext cx="2614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Margherita</a:t>
            </a:r>
          </a:p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Grafik 30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8102" b="99879" l="28904" r="73253">
                        <a14:foregroundMark x1="39258" y1="99312" x2="39258" y2="99312"/>
                        <a14:foregroundMark x1="37619" y1="92189" x2="37619" y2="92189"/>
                        <a14:foregroundMark x1="37274" y1="91097" x2="37274" y2="91097"/>
                        <a14:foregroundMark x1="47282" y1="90449" x2="47282" y2="90449"/>
                        <a14:foregroundMark x1="44262" y1="93525" x2="44262" y2="93525"/>
                        <a14:foregroundMark x1="43227" y1="93282" x2="43227" y2="93282"/>
                        <a14:foregroundMark x1="36583" y1="94860" x2="36583" y2="94860"/>
                        <a14:foregroundMark x1="33909" y1="94860" x2="33909" y2="94860"/>
                        <a14:foregroundMark x1="30889" y1="93687" x2="30889" y2="93687"/>
                        <a14:foregroundMark x1="31752" y1="94132" x2="31752" y2="94132"/>
                        <a14:foregroundMark x1="32269" y1="94537" x2="32269" y2="94537"/>
                        <a14:foregroundMark x1="34944" y1="95225" x2="34944" y2="95225"/>
                        <a14:backgroundMark x1="62726" y1="99352" x2="62726" y2="99352"/>
                        <a14:backgroundMark x1="64021" y1="99069" x2="64021" y2="990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895" t="88298" r="27421"/>
          <a:stretch/>
        </p:blipFill>
        <p:spPr>
          <a:xfrm>
            <a:off x="6765315" y="5805056"/>
            <a:ext cx="1922028" cy="1052944"/>
          </a:xfrm>
          <a:prstGeom prst="rect">
            <a:avLst/>
          </a:prstGeom>
        </p:spPr>
      </p:pic>
      <p:pic>
        <p:nvPicPr>
          <p:cNvPr id="32" name="Grafik 31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8357" y="399084"/>
            <a:ext cx="1206025" cy="1185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Grafik 3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9373" b="56779" l="19586" r="45557">
                        <a14:backgroundMark x1="34364" y1="52453" x2="34364" y2="52453"/>
                        <a14:backgroundMark x1="33132" y1="52367" x2="33132" y2="52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26352" y="-228337"/>
            <a:ext cx="1216381" cy="119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Grafik 33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2068" b="98098" l="748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1638" t="90643" b="351"/>
          <a:stretch/>
        </p:blipFill>
        <p:spPr>
          <a:xfrm rot="10800000">
            <a:off x="-2559" y="3791714"/>
            <a:ext cx="1026687" cy="697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Grafik 34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6" r="12261" b="91299"/>
          <a:stretch/>
        </p:blipFill>
        <p:spPr>
          <a:xfrm>
            <a:off x="10009662" y="0"/>
            <a:ext cx="1922929" cy="93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242" b="89911" l="7457" r="956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97" t="5264" r="5492" b="12002"/>
          <a:stretch/>
        </p:blipFill>
        <p:spPr>
          <a:xfrm>
            <a:off x="345456" y="1190936"/>
            <a:ext cx="3293300" cy="2264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924" b="89911" l="7102" r="942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55" t="7913" r="5769" b="12096"/>
          <a:stretch/>
        </p:blipFill>
        <p:spPr>
          <a:xfrm>
            <a:off x="4264147" y="4066045"/>
            <a:ext cx="3293300" cy="2221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17" cstate="email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5935" b="89911" l="3835" r="974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766" t="8975" r="3445" b="13711"/>
          <a:stretch/>
        </p:blipFill>
        <p:spPr>
          <a:xfrm>
            <a:off x="7882537" y="1327094"/>
            <a:ext cx="3293300" cy="2128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891" b="89911" l="3409" r="955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359" b="11714"/>
          <a:stretch/>
        </p:blipFill>
        <p:spPr>
          <a:xfrm>
            <a:off x="8575934" y="3902269"/>
            <a:ext cx="3639464" cy="2412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94161AB3-F1B8-A6CC-E75C-E1A94E1087D2}"/>
              </a:ext>
            </a:extLst>
          </p:cNvPr>
          <p:cNvSpPr txBox="1"/>
          <p:nvPr/>
        </p:nvSpPr>
        <p:spPr>
          <a:xfrm>
            <a:off x="4146423" y="3481762"/>
            <a:ext cx="2621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Speciale</a:t>
            </a:r>
            <a:endParaRPr lang="de-DE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ADCF66E-F199-E28D-55AF-0121AB8A4015}"/>
              </a:ext>
            </a:extLst>
          </p:cNvPr>
          <p:cNvSpPr txBox="1"/>
          <p:nvPr/>
        </p:nvSpPr>
        <p:spPr>
          <a:xfrm>
            <a:off x="516661" y="6204404"/>
            <a:ext cx="2939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Pizza Kürbis Spinat vegan</a:t>
            </a:r>
          </a:p>
          <a:p>
            <a:pPr algn="ctr"/>
            <a:r>
              <a:rPr lang="de-D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pic>
        <p:nvPicPr>
          <p:cNvPr id="6" name="Grafik 5" descr="Ein Bild, das Pizza, Teller, geschnitten, Toppings enthält.&#10;&#10;Automatisch generierte Beschreibung">
            <a:extLst>
              <a:ext uri="{FF2B5EF4-FFF2-40B4-BE49-F238E27FC236}">
                <a16:creationId xmlns:a16="http://schemas.microsoft.com/office/drawing/2014/main" id="{47176453-0948-4248-20E2-852CACDBC6EE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9976" b="89984" l="9987" r="90902">
                        <a14:foregroundMark x1="90983" y1="46325" x2="90902" y2="62318"/>
                        <a14:foregroundMark x1="90902" y1="62318" x2="90713" y2="63247"/>
                        <a14:backgroundMark x1="56401" y1="52593" x2="56401" y2="52593"/>
                        <a14:backgroundMark x1="73232" y1="50123" x2="73232" y2="501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701" y="3474546"/>
            <a:ext cx="4043274" cy="3364967"/>
          </a:xfrm>
          <a:prstGeom prst="rect">
            <a:avLst/>
          </a:prstGeom>
        </p:spPr>
      </p:pic>
      <p:pic>
        <p:nvPicPr>
          <p:cNvPr id="7" name="Grafik 6" descr="Ein Bild, das Pizza, Teller, Essen, geschnitten enthält.&#10;&#10;Automatisch generierte Beschreibung">
            <a:extLst>
              <a:ext uri="{FF2B5EF4-FFF2-40B4-BE49-F238E27FC236}">
                <a16:creationId xmlns:a16="http://schemas.microsoft.com/office/drawing/2014/main" id="{0C01E7E3-E90D-F10C-4F1A-ACA22B44C047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9976" b="89984" l="9987" r="91440">
                        <a14:foregroundMark x1="90363" y1="46729" x2="91440" y2="62682"/>
                        <a14:foregroundMark x1="90175" y1="57027" x2="90983" y2="62278"/>
                        <a14:foregroundMark x1="90363" y1="54281" x2="90067" y2="61551"/>
                        <a14:foregroundMark x1="90067" y1="61551" x2="91090" y2="61995"/>
                        <a14:foregroundMark x1="90363" y1="55250" x2="90848" y2="62157"/>
                        <a14:foregroundMark x1="90848" y1="62157" x2="90821" y2="62399"/>
                        <a14:backgroundMark x1="54780" y1="52367" x2="55641" y2="52798"/>
                        <a14:backgroundMark x1="71511" y1="65136" x2="71511" y2="651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623" r="6188" b="13423"/>
          <a:stretch/>
        </p:blipFill>
        <p:spPr>
          <a:xfrm>
            <a:off x="3307098" y="1352115"/>
            <a:ext cx="4075626" cy="205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228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6945F7EA-2296-428B-9F35-1DEFD93EE0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000"/>
          <a:stretch/>
        </p:blipFill>
        <p:spPr>
          <a:xfrm>
            <a:off x="-1" y="0"/>
            <a:ext cx="12192001" cy="685841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04682" y="2130892"/>
            <a:ext cx="9144000" cy="2387600"/>
          </a:xfrm>
        </p:spPr>
        <p:txBody>
          <a:bodyPr>
            <a:normAutofit/>
          </a:bodyPr>
          <a:lstStyle/>
          <a:p>
            <a:r>
              <a:rPr lang="de-DE" sz="5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Sorten zur Auswahl</a:t>
            </a:r>
            <a:br>
              <a:rPr lang="de-DE" sz="5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5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ohne/mit Preis-Platzhalter</a:t>
            </a:r>
          </a:p>
        </p:txBody>
      </p:sp>
    </p:spTree>
    <p:extLst>
      <p:ext uri="{BB962C8B-B14F-4D97-AF65-F5344CB8AC3E}">
        <p14:creationId xmlns:p14="http://schemas.microsoft.com/office/powerpoint/2010/main" val="2247790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443</Words>
  <Application>Microsoft Office PowerPoint</Application>
  <PresentationFormat>Breitbild</PresentationFormat>
  <Paragraphs>77</Paragraphs>
  <Slides>13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</vt:lpstr>
      <vt:lpstr>PowerPoint-Präsentation</vt:lpstr>
      <vt:lpstr>In wenigen Schritten  zur individuellen Display-Werbung</vt:lpstr>
      <vt:lpstr>Alle 11 Sorten  5 und 6 Pizzen pro Chart  ohne Preis-Platzhalter</vt:lpstr>
      <vt:lpstr>PowerPoint-Präsentation</vt:lpstr>
      <vt:lpstr>PowerPoint-Präsentation</vt:lpstr>
      <vt:lpstr>Alle 11 Sorten  5 und 6 Pizzen pro Chart  mit Preis-Platzhalter</vt:lpstr>
      <vt:lpstr>PowerPoint-Präsentation</vt:lpstr>
      <vt:lpstr>PowerPoint-Präsentation</vt:lpstr>
      <vt:lpstr>3 Sorten zur Auswahl ohne/mit Preis-Platzhalter</vt:lpstr>
      <vt:lpstr>PowerPoint-Präsentation</vt:lpstr>
      <vt:lpstr>PowerPoint-Präsentation</vt:lpstr>
      <vt:lpstr>Hier finden Sie die restlichen Pizza-Sorten in der selben Bildgröße inkl. Produktname.  Wählen Sie sich je nach Bedarf die gewünschte Pizza aus und platzieren Sie diese  auf dem Chart.</vt:lpstr>
      <vt:lpstr>Hier finden Sie die restlichen Pizza-Sorten in der selben Bildgröße inkl. Produktname.  Wählen Sie sich je nach Bedarf die gewünschte Pizza aus und platzieren Sie diese  auf dem Chart.</vt:lpstr>
    </vt:vector>
  </TitlesOfParts>
  <Company>Dr. Oetker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Schwarz, Julia</dc:creator>
  <cp:lastModifiedBy>Pfaller, Regina</cp:lastModifiedBy>
  <cp:revision>60</cp:revision>
  <dcterms:created xsi:type="dcterms:W3CDTF">2020-10-28T07:37:31Z</dcterms:created>
  <dcterms:modified xsi:type="dcterms:W3CDTF">2023-04-17T11:49:20Z</dcterms:modified>
</cp:coreProperties>
</file>