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4" r:id="rId2"/>
    <p:sldId id="298" r:id="rId3"/>
    <p:sldId id="305" r:id="rId4"/>
    <p:sldId id="300" r:id="rId5"/>
    <p:sldId id="296" r:id="rId6"/>
    <p:sldId id="299" r:id="rId7"/>
    <p:sldId id="306" r:id="rId8"/>
    <p:sldId id="304" r:id="rId9"/>
    <p:sldId id="301" r:id="rId10"/>
    <p:sldId id="302" r:id="rId11"/>
    <p:sldId id="303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850"/>
    <a:srgbClr val="EFEBE0"/>
    <a:srgbClr val="3C3C3C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5" autoAdjust="0"/>
    <p:restoredTop sz="94698"/>
  </p:normalViewPr>
  <p:slideViewPr>
    <p:cSldViewPr snapToGrid="0">
      <p:cViewPr varScale="1">
        <p:scale>
          <a:sx n="105" d="100"/>
          <a:sy n="105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D5FFB-9253-4F69-AD83-272A2ABB97A2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92593-AAB3-4121-957F-E780CBBD7CA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85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563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728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945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2308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192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822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92593-AAB3-4121-957F-E780CBBD7CA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752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02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33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2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2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232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0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77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7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08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7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64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10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6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0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19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7.png"/><Relationship Id="rId10" Type="http://schemas.openxmlformats.org/officeDocument/2006/relationships/image" Target="../media/image9.png"/><Relationship Id="rId4" Type="http://schemas.openxmlformats.org/officeDocument/2006/relationships/image" Target="../media/image16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0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B0E9A-8264-71E5-C2F0-B650295520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In wenigen Schritten </a:t>
            </a:r>
            <a:b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zur individuellen Display-Werbung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Speichern Sie die PowerPoint Präsentation auf Ihrem Desktop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Wählen Sie Ihr Wunsch-Layout und entfernen Sie die restlichen Charts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Entfernen Sie bei Bedarf die Pizzen, die Sie nicht in Ihrem Speiseangebot führen oder tauschen Sie die abgebildeten Pizzen aus.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Ersetzten Sie bei Bedarf die Preisplatzhalter XX,XX €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durch Ihren Verkaufspreis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Erstellen Sie ein PDF-Dokument, indem Sie im Navigationsmenü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Datei / Exportieren / PDF/XPS-Dokument auswählen,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und speichern Sie anschließend die Display-Werbung.</a:t>
            </a:r>
          </a:p>
        </p:txBody>
      </p:sp>
    </p:spTree>
    <p:extLst>
      <p:ext uri="{BB962C8B-B14F-4D97-AF65-F5344CB8AC3E}">
        <p14:creationId xmlns:p14="http://schemas.microsoft.com/office/powerpoint/2010/main" val="2836190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510BA8-0A53-7924-359B-7C8D0D2CE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56" name="Grafik 55" descr="Ein Bild, das Pizza, Gericht, Essen, drinnen enthält.&#10;&#10;Automatisch generierte Beschreibung">
            <a:extLst>
              <a:ext uri="{FF2B5EF4-FFF2-40B4-BE49-F238E27FC236}">
                <a16:creationId xmlns:a16="http://schemas.microsoft.com/office/drawing/2014/main" id="{4532784B-12AF-E3E2-D2E9-89D7EF1E75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293" y="2067146"/>
            <a:ext cx="3213796" cy="2312630"/>
          </a:xfrm>
          <a:prstGeom prst="rect">
            <a:avLst/>
          </a:prstGeom>
        </p:spPr>
      </p:pic>
      <p:pic>
        <p:nvPicPr>
          <p:cNvPr id="57" name="Grafik 56" descr="Ein Bild, das Pizza, Obst, Gericht, geschnitten enthält.&#10;&#10;Automatisch generierte Beschreibung">
            <a:extLst>
              <a:ext uri="{FF2B5EF4-FFF2-40B4-BE49-F238E27FC236}">
                <a16:creationId xmlns:a16="http://schemas.microsoft.com/office/drawing/2014/main" id="{52623B1E-844B-EBEF-5E42-4FD077018F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539" y="2079437"/>
            <a:ext cx="3626774" cy="2455047"/>
          </a:xfrm>
          <a:prstGeom prst="rect">
            <a:avLst/>
          </a:prstGeom>
        </p:spPr>
      </p:pic>
      <p:pic>
        <p:nvPicPr>
          <p:cNvPr id="2" name="Grafik 1" descr="Ein Bild, das Pizza, Essen, Teller, Toppings enthält.&#10;&#10;Automatisch generierte Beschreibung">
            <a:extLst>
              <a:ext uri="{FF2B5EF4-FFF2-40B4-BE49-F238E27FC236}">
                <a16:creationId xmlns:a16="http://schemas.microsoft.com/office/drawing/2014/main" id="{5ADD90DC-3CA1-6B9B-42EC-A3922CEE0E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68" y="2218771"/>
            <a:ext cx="3980004" cy="2246249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5091D3BF-EB4C-2C2B-892F-938CE62FC210}"/>
              </a:ext>
            </a:extLst>
          </p:cNvPr>
          <p:cNvSpPr txBox="1"/>
          <p:nvPr/>
        </p:nvSpPr>
        <p:spPr>
          <a:xfrm>
            <a:off x="999062" y="4603834"/>
            <a:ext cx="30509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KÜRBIS SPINAT VEGAN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D859148-5816-E574-CF5C-5BBC33A142CC}"/>
              </a:ext>
            </a:extLst>
          </p:cNvPr>
          <p:cNvSpPr txBox="1"/>
          <p:nvPr/>
        </p:nvSpPr>
        <p:spPr>
          <a:xfrm>
            <a:off x="1120550" y="4880833"/>
            <a:ext cx="2808000" cy="847718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würziger Tomatensoße, </a:t>
            </a:r>
            <a:r>
              <a:rPr lang="de-DE" sz="1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ausge</a:t>
            </a: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wogen belegt mit gegrilltem Butternut-Kürbis, Spinat, Gewürzcreme-Spots sowie veganer Käsealternative. 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A8C351E-673F-E624-1A6E-9B5E5A17AE40}"/>
              </a:ext>
            </a:extLst>
          </p:cNvPr>
          <p:cNvSpPr txBox="1"/>
          <p:nvPr/>
        </p:nvSpPr>
        <p:spPr>
          <a:xfrm>
            <a:off x="1120550" y="5736913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47" name="Textfeld 46">
            <a:extLst>
              <a:ext uri="{FF2B5EF4-FFF2-40B4-BE49-F238E27FC236}">
                <a16:creationId xmlns:a16="http://schemas.microsoft.com/office/drawing/2014/main" id="{36A830E0-C9DB-574C-3F43-35F80CC86974}"/>
              </a:ext>
            </a:extLst>
          </p:cNvPr>
          <p:cNvSpPr txBox="1"/>
          <p:nvPr/>
        </p:nvSpPr>
        <p:spPr>
          <a:xfrm>
            <a:off x="4698191" y="4603834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MARGHERITA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A8D1AB7-9699-6590-1CCE-6AC68B4B8F6C}"/>
              </a:ext>
            </a:extLst>
          </p:cNvPr>
          <p:cNvSpPr txBox="1"/>
          <p:nvPr/>
        </p:nvSpPr>
        <p:spPr>
          <a:xfrm>
            <a:off x="4698191" y="4880833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würziger Tomatensoße und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feinem Mozzarella-Käse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F770734-A30C-81AD-DE8E-CDDCC942CA49}"/>
              </a:ext>
            </a:extLst>
          </p:cNvPr>
          <p:cNvSpPr txBox="1"/>
          <p:nvPr/>
        </p:nvSpPr>
        <p:spPr>
          <a:xfrm>
            <a:off x="4698191" y="5359220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0F0A814F-7079-9174-1E73-53273D1C4765}"/>
              </a:ext>
            </a:extLst>
          </p:cNvPr>
          <p:cNvSpPr txBox="1"/>
          <p:nvPr/>
        </p:nvSpPr>
        <p:spPr>
          <a:xfrm>
            <a:off x="8375025" y="4609995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TONNO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0A96B420-2055-F6A8-E111-C7AFE9E4C960}"/>
              </a:ext>
            </a:extLst>
          </p:cNvPr>
          <p:cNvSpPr txBox="1"/>
          <p:nvPr/>
        </p:nvSpPr>
        <p:spPr>
          <a:xfrm>
            <a:off x="8375025" y="4899762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Thunfisch-­Zwiebel-Belag und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feinem Mozzarella-Käse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A513BFA0-E23A-165F-28FA-63BBDC8EB19D}"/>
              </a:ext>
            </a:extLst>
          </p:cNvPr>
          <p:cNvSpPr txBox="1"/>
          <p:nvPr/>
        </p:nvSpPr>
        <p:spPr>
          <a:xfrm>
            <a:off x="8375025" y="5373551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58" name="Grafik 57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2D3E3588-F6BC-5756-BF03-B60E76D4B35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60" name="Grafik 59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99C866DF-1C77-0DBA-0F49-BDFC96A3A96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8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3E387896-4000-AA07-D128-0387F27D0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18" name="Grafik 17" descr="Ein Bild, das Pizza, Gericht, Essen, Scheibe enthält.&#10;&#10;Automatisch generierte Beschreibung">
            <a:extLst>
              <a:ext uri="{FF2B5EF4-FFF2-40B4-BE49-F238E27FC236}">
                <a16:creationId xmlns:a16="http://schemas.microsoft.com/office/drawing/2014/main" id="{F8D17DA2-3284-4778-3219-B1481D10D5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6" y="2147188"/>
            <a:ext cx="3213796" cy="2289427"/>
          </a:xfrm>
          <a:prstGeom prst="rect">
            <a:avLst/>
          </a:prstGeom>
        </p:spPr>
      </p:pic>
      <p:pic>
        <p:nvPicPr>
          <p:cNvPr id="22" name="Grafik 21" descr="Ein Bild, das Pizza, Gericht, Essen, Peperoni enthält.&#10;&#10;Automatisch generierte Beschreibung">
            <a:extLst>
              <a:ext uri="{FF2B5EF4-FFF2-40B4-BE49-F238E27FC236}">
                <a16:creationId xmlns:a16="http://schemas.microsoft.com/office/drawing/2014/main" id="{095AF641-5B4B-7E0F-C4CB-56E964D63A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52" y="2137617"/>
            <a:ext cx="3552497" cy="2610399"/>
          </a:xfrm>
          <a:prstGeom prst="rect">
            <a:avLst/>
          </a:prstGeom>
        </p:spPr>
      </p:pic>
      <p:pic>
        <p:nvPicPr>
          <p:cNvPr id="2" name="Grafik 1" descr="Ein Bild, das Pizza, Essen, Scheibe, Teller enthält.&#10;&#10;Automatisch generierte Beschreibung">
            <a:extLst>
              <a:ext uri="{FF2B5EF4-FFF2-40B4-BE49-F238E27FC236}">
                <a16:creationId xmlns:a16="http://schemas.microsoft.com/office/drawing/2014/main" id="{30470CF6-8F85-84EE-0759-E2321CCAAD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46" y="2201680"/>
            <a:ext cx="3488136" cy="228942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CC8890C-F74D-E006-5A86-DA4958C28DAD}"/>
              </a:ext>
            </a:extLst>
          </p:cNvPr>
          <p:cNvSpPr txBox="1"/>
          <p:nvPr/>
        </p:nvSpPr>
        <p:spPr>
          <a:xfrm>
            <a:off x="1114367" y="4609517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QUATTRO </a:t>
            </a:r>
            <a:b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FORMAGGI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AD43E6-EC75-5A92-C5AF-E91F613658D1}"/>
              </a:ext>
            </a:extLst>
          </p:cNvPr>
          <p:cNvSpPr txBox="1"/>
          <p:nvPr/>
        </p:nvSpPr>
        <p:spPr>
          <a:xfrm>
            <a:off x="1114367" y="5164897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Emmentaler-, </a:t>
            </a:r>
            <a:r>
              <a:rPr lang="de-DE" sz="1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Provolone</a:t>
            </a: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-, Blau-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schimmel- und ­Mozzarella-Käse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CC2F330-EE54-03FC-8213-186E413594EA}"/>
              </a:ext>
            </a:extLst>
          </p:cNvPr>
          <p:cNvSpPr txBox="1"/>
          <p:nvPr/>
        </p:nvSpPr>
        <p:spPr>
          <a:xfrm>
            <a:off x="1114367" y="5643284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0C66397-8822-C550-2FA6-81F8D95C3B23}"/>
              </a:ext>
            </a:extLst>
          </p:cNvPr>
          <p:cNvSpPr txBox="1"/>
          <p:nvPr/>
        </p:nvSpPr>
        <p:spPr>
          <a:xfrm>
            <a:off x="4784277" y="4609517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HAWAII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5A460F6-308C-D1F6-CF05-485007970100}"/>
              </a:ext>
            </a:extLst>
          </p:cNvPr>
          <p:cNvSpPr txBox="1"/>
          <p:nvPr/>
        </p:nvSpPr>
        <p:spPr>
          <a:xfrm>
            <a:off x="4784277" y="4880833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Schinken, Ananas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9B50331-F2A6-4EA1-FF23-C675AC89539D}"/>
              </a:ext>
            </a:extLst>
          </p:cNvPr>
          <p:cNvSpPr txBox="1"/>
          <p:nvPr/>
        </p:nvSpPr>
        <p:spPr>
          <a:xfrm>
            <a:off x="4784277" y="5354075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293DE0E-D84B-937B-62F6-B871FE0F65E3}"/>
              </a:ext>
            </a:extLst>
          </p:cNvPr>
          <p:cNvSpPr txBox="1"/>
          <p:nvPr/>
        </p:nvSpPr>
        <p:spPr>
          <a:xfrm>
            <a:off x="8494329" y="4617879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SALAME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0FC2AF9-87DC-D85F-45D3-B000D706E7BC}"/>
              </a:ext>
            </a:extLst>
          </p:cNvPr>
          <p:cNvSpPr txBox="1"/>
          <p:nvPr/>
        </p:nvSpPr>
        <p:spPr>
          <a:xfrm>
            <a:off x="8494329" y="4894878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herzhafter Salami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2442354-6061-6E4F-504A-FF8B48911C62}"/>
              </a:ext>
            </a:extLst>
          </p:cNvPr>
          <p:cNvSpPr txBox="1"/>
          <p:nvPr/>
        </p:nvSpPr>
        <p:spPr>
          <a:xfrm>
            <a:off x="8494329" y="5373265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23" name="Grafik 22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0AC38A21-9530-D891-A02F-5E5280B5E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6" name="Grafik 5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3C48ED21-35CB-6D43-42AF-C439827760A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30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Essen, Scheibe, Stück enthält.&#10;&#10;Automatisch generierte Beschreibung">
            <a:extLst>
              <a:ext uri="{FF2B5EF4-FFF2-40B4-BE49-F238E27FC236}">
                <a16:creationId xmlns:a16="http://schemas.microsoft.com/office/drawing/2014/main" id="{98993EA2-A5F0-BF5A-9A90-AB2275F9BE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151"/>
            <a:ext cx="12192000" cy="6673849"/>
          </a:xfrm>
          <a:prstGeom prst="rect">
            <a:avLst/>
          </a:prstGeom>
        </p:spPr>
      </p:pic>
      <p:pic>
        <p:nvPicPr>
          <p:cNvPr id="11" name="Grafik 10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F16E3750-7DBB-F97A-F45B-7B388ED6B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760" y="3891455"/>
            <a:ext cx="2779852" cy="198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3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B0E9A-8264-71E5-C2F0-B650295520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3-4</a:t>
            </a:r>
            <a:r>
              <a:rPr lang="de-DE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Pizzen pro Chart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118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510BA8-0A53-7924-359B-7C8D0D2CE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9" name="Grafik 8" descr="Ein Bild, das Pizza, Gericht, Essen, Peperoni enthält.&#10;&#10;Automatisch generierte Beschreibung">
            <a:extLst>
              <a:ext uri="{FF2B5EF4-FFF2-40B4-BE49-F238E27FC236}">
                <a16:creationId xmlns:a16="http://schemas.microsoft.com/office/drawing/2014/main" id="{BE68B81B-6E2F-9B38-99D7-1B501758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83" y="2030811"/>
            <a:ext cx="3552497" cy="2610399"/>
          </a:xfrm>
          <a:prstGeom prst="rect">
            <a:avLst/>
          </a:prstGeom>
        </p:spPr>
      </p:pic>
      <p:pic>
        <p:nvPicPr>
          <p:cNvPr id="15" name="Grafik 14" descr="Ein Bild, das Pizza, Gericht, Essen, Pfanne enthält.&#10;&#10;Automatisch generierte Beschreibung">
            <a:extLst>
              <a:ext uri="{FF2B5EF4-FFF2-40B4-BE49-F238E27FC236}">
                <a16:creationId xmlns:a16="http://schemas.microsoft.com/office/drawing/2014/main" id="{787CF039-BA50-6A62-E384-4B4D8F2894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175" y="2886822"/>
            <a:ext cx="3824537" cy="2416664"/>
          </a:xfrm>
          <a:prstGeom prst="rect">
            <a:avLst/>
          </a:prstGeom>
        </p:spPr>
      </p:pic>
      <p:pic>
        <p:nvPicPr>
          <p:cNvPr id="11" name="Grafik 10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6068C9D1-82BF-2426-2515-5419045336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484" y="2167456"/>
            <a:ext cx="4040167" cy="228942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1830932" y="4329509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SALAME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A653A00-27FF-1ABA-11D5-6A25D5E324ED}"/>
              </a:ext>
            </a:extLst>
          </p:cNvPr>
          <p:cNvSpPr txBox="1"/>
          <p:nvPr/>
        </p:nvSpPr>
        <p:spPr>
          <a:xfrm>
            <a:off x="1830932" y="4606508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herzhafter Salami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AC589D0-7C1E-61D3-4B1B-51296273BFFD}"/>
              </a:ext>
            </a:extLst>
          </p:cNvPr>
          <p:cNvSpPr txBox="1"/>
          <p:nvPr/>
        </p:nvSpPr>
        <p:spPr>
          <a:xfrm>
            <a:off x="1830932" y="5084895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46FEB96-440E-09C1-B13D-0679B1DCFA09}"/>
              </a:ext>
            </a:extLst>
          </p:cNvPr>
          <p:cNvSpPr txBox="1"/>
          <p:nvPr/>
        </p:nvSpPr>
        <p:spPr>
          <a:xfrm>
            <a:off x="4656524" y="4979794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PROSCIUTTO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F77B550-B377-9635-310D-76019DBBCA81}"/>
              </a:ext>
            </a:extLst>
          </p:cNvPr>
          <p:cNvSpPr txBox="1"/>
          <p:nvPr/>
        </p:nvSpPr>
        <p:spPr>
          <a:xfrm>
            <a:off x="4656524" y="5269561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saftigem Schinken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4CE0700-F85F-0D68-2D68-171C99D4C131}"/>
              </a:ext>
            </a:extLst>
          </p:cNvPr>
          <p:cNvSpPr txBox="1"/>
          <p:nvPr/>
        </p:nvSpPr>
        <p:spPr>
          <a:xfrm>
            <a:off x="4656524" y="5743350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16" name="Grafik 15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F703BA11-7547-248A-D0EB-F65E482BF36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24" name="Grafik 23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06116961-D159-C4EB-348D-9A8CC4C4E4D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0EAB9D0-F9F7-5A71-1B69-5903E2668EEF}"/>
              </a:ext>
            </a:extLst>
          </p:cNvPr>
          <p:cNvSpPr txBox="1"/>
          <p:nvPr/>
        </p:nvSpPr>
        <p:spPr>
          <a:xfrm>
            <a:off x="7464524" y="4329509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SPECIALE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7DCF818-49F8-C959-F717-E5E90A87A6FB}"/>
              </a:ext>
            </a:extLst>
          </p:cNvPr>
          <p:cNvSpPr txBox="1"/>
          <p:nvPr/>
        </p:nvSpPr>
        <p:spPr>
          <a:xfrm>
            <a:off x="7464524" y="4641210"/>
            <a:ext cx="2808000" cy="663053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Salami, Schinken, gegrillten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Champignons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0AF9DF0-6D79-3E1F-B593-77A9FF471FFB}"/>
              </a:ext>
            </a:extLst>
          </p:cNvPr>
          <p:cNvSpPr txBox="1"/>
          <p:nvPr/>
        </p:nvSpPr>
        <p:spPr>
          <a:xfrm>
            <a:off x="7447776" y="530982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</p:spTree>
    <p:extLst>
      <p:ext uri="{BB962C8B-B14F-4D97-AF65-F5344CB8AC3E}">
        <p14:creationId xmlns:p14="http://schemas.microsoft.com/office/powerpoint/2010/main" val="70402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510BA8-0A53-7924-359B-7C8D0D2CE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46" name="Grafik 45" descr="Ein Bild, das Pizza, Gericht, Essen enthält.&#10;&#10;Automatisch generierte Beschreibung">
            <a:extLst>
              <a:ext uri="{FF2B5EF4-FFF2-40B4-BE49-F238E27FC236}">
                <a16:creationId xmlns:a16="http://schemas.microsoft.com/office/drawing/2014/main" id="{84DEC7FF-F118-92A9-A750-DF989F3C3C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10" y="2178050"/>
            <a:ext cx="3213796" cy="2173138"/>
          </a:xfrm>
          <a:prstGeom prst="rect">
            <a:avLst/>
          </a:prstGeom>
        </p:spPr>
      </p:pic>
      <p:pic>
        <p:nvPicPr>
          <p:cNvPr id="48" name="Grafik 47" descr="Ein Bild, das Pizza, Essen, Obst, geschnitten enthält.&#10;&#10;Automatisch generierte Beschreibung">
            <a:extLst>
              <a:ext uri="{FF2B5EF4-FFF2-40B4-BE49-F238E27FC236}">
                <a16:creationId xmlns:a16="http://schemas.microsoft.com/office/drawing/2014/main" id="{951949EB-1EDE-BE35-25BB-29F0631433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29" y="2837202"/>
            <a:ext cx="3150744" cy="2193165"/>
          </a:xfrm>
          <a:prstGeom prst="rect">
            <a:avLst/>
          </a:prstGeom>
        </p:spPr>
      </p:pic>
      <p:pic>
        <p:nvPicPr>
          <p:cNvPr id="50" name="Grafik 49" descr="Ein Bild, das Pizza, Essen, Gericht, geschnitten enthält.&#10;&#10;Automatisch generierte Beschreibung">
            <a:extLst>
              <a:ext uri="{FF2B5EF4-FFF2-40B4-BE49-F238E27FC236}">
                <a16:creationId xmlns:a16="http://schemas.microsoft.com/office/drawing/2014/main" id="{6F5D8FA1-1A75-3190-1944-F00F393557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79" y="2108352"/>
            <a:ext cx="3402915" cy="2230218"/>
          </a:xfrm>
          <a:prstGeom prst="rect">
            <a:avLst/>
          </a:prstGeom>
        </p:spPr>
      </p:pic>
      <p:pic>
        <p:nvPicPr>
          <p:cNvPr id="4" name="Grafik 3" descr="Ein Bild, das Pizza, Essen, Teller, Toppings enthält.&#10;&#10;Automatisch generierte Beschreibung">
            <a:extLst>
              <a:ext uri="{FF2B5EF4-FFF2-40B4-BE49-F238E27FC236}">
                <a16:creationId xmlns:a16="http://schemas.microsoft.com/office/drawing/2014/main" id="{AB2C16FF-19F4-1843-BCA5-14159CCDED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873" y="2814866"/>
            <a:ext cx="3980004" cy="224624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495908" y="4329509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CALABRESE </a:t>
            </a:r>
          </a:p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PICCANTE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A653A00-27FF-1ABA-11D5-6A25D5E324ED}"/>
              </a:ext>
            </a:extLst>
          </p:cNvPr>
          <p:cNvSpPr txBox="1"/>
          <p:nvPr/>
        </p:nvSpPr>
        <p:spPr>
          <a:xfrm>
            <a:off x="495908" y="4884889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scharfer Calabrese-­Salami, Peperoni und feinem Mozzarella-Käse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AC589D0-7C1E-61D3-4B1B-51296273BFFD}"/>
              </a:ext>
            </a:extLst>
          </p:cNvPr>
          <p:cNvSpPr txBox="1"/>
          <p:nvPr/>
        </p:nvSpPr>
        <p:spPr>
          <a:xfrm>
            <a:off x="495908" y="536327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46FEB96-440E-09C1-B13D-0679B1DCFA09}"/>
              </a:ext>
            </a:extLst>
          </p:cNvPr>
          <p:cNvSpPr txBox="1"/>
          <p:nvPr/>
        </p:nvSpPr>
        <p:spPr>
          <a:xfrm>
            <a:off x="3321500" y="4979794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BBQ POLLO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F77B550-B377-9635-310D-76019DBBCA81}"/>
              </a:ext>
            </a:extLst>
          </p:cNvPr>
          <p:cNvSpPr txBox="1"/>
          <p:nvPr/>
        </p:nvSpPr>
        <p:spPr>
          <a:xfrm>
            <a:off x="3321500" y="5269561"/>
            <a:ext cx="2808000" cy="663053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marinierter Hähnchenbrust,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pikanter BBQ-Sauce, roten Zwiebeln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 feinem ­Mozzarella-Käse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4CE0700-F85F-0D68-2D68-171C99D4C131}"/>
              </a:ext>
            </a:extLst>
          </p:cNvPr>
          <p:cNvSpPr txBox="1"/>
          <p:nvPr/>
        </p:nvSpPr>
        <p:spPr>
          <a:xfrm>
            <a:off x="3321500" y="5932614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546235C-59B7-7F8B-EDEF-B7C7419C34B2}"/>
              </a:ext>
            </a:extLst>
          </p:cNvPr>
          <p:cNvSpPr txBox="1"/>
          <p:nvPr/>
        </p:nvSpPr>
        <p:spPr>
          <a:xfrm>
            <a:off x="6129500" y="4329509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VERDURE </a:t>
            </a:r>
          </a:p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GRIGLIATE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F6713EE-FB57-BBDC-54F9-723278BDFDB0}"/>
              </a:ext>
            </a:extLst>
          </p:cNvPr>
          <p:cNvSpPr txBox="1"/>
          <p:nvPr/>
        </p:nvSpPr>
        <p:spPr>
          <a:xfrm>
            <a:off x="6129500" y="4884889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gegrillter Paprika, Zucchini, Aubergine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 feinem Mozzarella-Käse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997A85AC-0403-B054-54F5-BA822EE666D5}"/>
              </a:ext>
            </a:extLst>
          </p:cNvPr>
          <p:cNvSpPr txBox="1"/>
          <p:nvPr/>
        </p:nvSpPr>
        <p:spPr>
          <a:xfrm>
            <a:off x="6129500" y="536327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51925EB-69B0-E9A5-2990-5ABA3417A263}"/>
              </a:ext>
            </a:extLst>
          </p:cNvPr>
          <p:cNvSpPr txBox="1"/>
          <p:nvPr/>
        </p:nvSpPr>
        <p:spPr>
          <a:xfrm>
            <a:off x="8937500" y="4954402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KÜRBIS SPINAT VEGAN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D300991-7CFF-391F-65F4-7FBD515DAB20}"/>
              </a:ext>
            </a:extLst>
          </p:cNvPr>
          <p:cNvSpPr txBox="1"/>
          <p:nvPr/>
        </p:nvSpPr>
        <p:spPr>
          <a:xfrm>
            <a:off x="8937500" y="5438784"/>
            <a:ext cx="2808000" cy="847718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würziger Tomatensoße, </a:t>
            </a:r>
            <a:r>
              <a:rPr lang="de-DE" sz="1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ausge</a:t>
            </a: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wogen belegt mit gegrilltem Butternut-Kürbis, Spinat, Gewürzcreme-Spots sowie veganer Käsealternative. 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D0AA09DF-A9FB-9F93-DA50-7690CDA33767}"/>
              </a:ext>
            </a:extLst>
          </p:cNvPr>
          <p:cNvSpPr txBox="1"/>
          <p:nvPr/>
        </p:nvSpPr>
        <p:spPr>
          <a:xfrm>
            <a:off x="8937500" y="622384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53" name="Grafik 52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9B1D3AF3-699B-1881-9D53-C85318D999E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59" name="Grafik 58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49F5BDD2-0DA5-D4AA-FAFB-179B47D1624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54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510BA8-0A53-7924-359B-7C8D0D2CE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4" name="Grafik 3" descr="Ein Bild, das Pizza, Gericht, Essen, drinnen enthält.&#10;&#10;Automatisch generierte Beschreibung">
            <a:extLst>
              <a:ext uri="{FF2B5EF4-FFF2-40B4-BE49-F238E27FC236}">
                <a16:creationId xmlns:a16="http://schemas.microsoft.com/office/drawing/2014/main" id="{361E97DC-66E2-E14C-C416-912DCBFA7E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27" y="2067146"/>
            <a:ext cx="3213796" cy="2312630"/>
          </a:xfrm>
          <a:prstGeom prst="rect">
            <a:avLst/>
          </a:prstGeom>
        </p:spPr>
      </p:pic>
      <p:pic>
        <p:nvPicPr>
          <p:cNvPr id="6" name="Grafik 5" descr="Ein Bild, das Pizza, Obst, Gericht, geschnitten enthält.&#10;&#10;Automatisch generierte Beschreibung">
            <a:extLst>
              <a:ext uri="{FF2B5EF4-FFF2-40B4-BE49-F238E27FC236}">
                <a16:creationId xmlns:a16="http://schemas.microsoft.com/office/drawing/2014/main" id="{32343CA4-3550-3200-5801-F8AF101077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14" y="2680975"/>
            <a:ext cx="3626774" cy="2455047"/>
          </a:xfrm>
          <a:prstGeom prst="rect">
            <a:avLst/>
          </a:prstGeom>
        </p:spPr>
      </p:pic>
      <p:pic>
        <p:nvPicPr>
          <p:cNvPr id="11" name="Grafik 10" descr="Ein Bild, das Pizza, Gericht, Essen, Scheibe enthält.&#10;&#10;Automatisch generierte Beschreibung">
            <a:extLst>
              <a:ext uri="{FF2B5EF4-FFF2-40B4-BE49-F238E27FC236}">
                <a16:creationId xmlns:a16="http://schemas.microsoft.com/office/drawing/2014/main" id="{4AF13A3E-9EE4-333D-56F8-6F562F1047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079" y="2104526"/>
            <a:ext cx="3213796" cy="2289427"/>
          </a:xfrm>
          <a:prstGeom prst="rect">
            <a:avLst/>
          </a:prstGeom>
        </p:spPr>
      </p:pic>
      <p:pic>
        <p:nvPicPr>
          <p:cNvPr id="5" name="Grafik 4" descr="Ein Bild, das Pizza, Essen, Scheibe, Teller enthält.&#10;&#10;Automatisch generierte Beschreibung">
            <a:extLst>
              <a:ext uri="{FF2B5EF4-FFF2-40B4-BE49-F238E27FC236}">
                <a16:creationId xmlns:a16="http://schemas.microsoft.com/office/drawing/2014/main" id="{47384A5E-8E75-32B0-B961-2983148363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72" y="2838835"/>
            <a:ext cx="3488136" cy="228942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495908" y="4329509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MARGHERITA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A653A00-27FF-1ABA-11D5-6A25D5E324ED}"/>
              </a:ext>
            </a:extLst>
          </p:cNvPr>
          <p:cNvSpPr txBox="1"/>
          <p:nvPr/>
        </p:nvSpPr>
        <p:spPr>
          <a:xfrm>
            <a:off x="495908" y="4606508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würziger Tomatensoße und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feinem Mozzarella-Käse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AC589D0-7C1E-61D3-4B1B-51296273BFFD}"/>
              </a:ext>
            </a:extLst>
          </p:cNvPr>
          <p:cNvSpPr txBox="1"/>
          <p:nvPr/>
        </p:nvSpPr>
        <p:spPr>
          <a:xfrm>
            <a:off x="495908" y="5084895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46FEB96-440E-09C1-B13D-0679B1DCFA09}"/>
              </a:ext>
            </a:extLst>
          </p:cNvPr>
          <p:cNvSpPr txBox="1"/>
          <p:nvPr/>
        </p:nvSpPr>
        <p:spPr>
          <a:xfrm>
            <a:off x="3321500" y="4979794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TONNO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F77B550-B377-9635-310D-76019DBBCA81}"/>
              </a:ext>
            </a:extLst>
          </p:cNvPr>
          <p:cNvSpPr txBox="1"/>
          <p:nvPr/>
        </p:nvSpPr>
        <p:spPr>
          <a:xfrm>
            <a:off x="3321500" y="5269561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Thunfisch-­Zwiebel-Belag und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feinem Mozzarella-Käse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4CE0700-F85F-0D68-2D68-171C99D4C131}"/>
              </a:ext>
            </a:extLst>
          </p:cNvPr>
          <p:cNvSpPr txBox="1"/>
          <p:nvPr/>
        </p:nvSpPr>
        <p:spPr>
          <a:xfrm>
            <a:off x="3321500" y="5743350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546235C-59B7-7F8B-EDEF-B7C7419C34B2}"/>
              </a:ext>
            </a:extLst>
          </p:cNvPr>
          <p:cNvSpPr txBox="1"/>
          <p:nvPr/>
        </p:nvSpPr>
        <p:spPr>
          <a:xfrm>
            <a:off x="6129500" y="4329509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QUATTRO </a:t>
            </a:r>
            <a:b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FORMAGGI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F6713EE-FB57-BBDC-54F9-723278BDFDB0}"/>
              </a:ext>
            </a:extLst>
          </p:cNvPr>
          <p:cNvSpPr txBox="1"/>
          <p:nvPr/>
        </p:nvSpPr>
        <p:spPr>
          <a:xfrm>
            <a:off x="6129500" y="4884889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Emmentaler-, </a:t>
            </a:r>
            <a:r>
              <a:rPr lang="de-DE" sz="1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Provolone</a:t>
            </a: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-, Blau-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schimmel- und ­Mozzarella-Käse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997A85AC-0403-B054-54F5-BA822EE666D5}"/>
              </a:ext>
            </a:extLst>
          </p:cNvPr>
          <p:cNvSpPr txBox="1"/>
          <p:nvPr/>
        </p:nvSpPr>
        <p:spPr>
          <a:xfrm>
            <a:off x="6129500" y="536327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51925EB-69B0-E9A5-2990-5ABA3417A263}"/>
              </a:ext>
            </a:extLst>
          </p:cNvPr>
          <p:cNvSpPr txBox="1"/>
          <p:nvPr/>
        </p:nvSpPr>
        <p:spPr>
          <a:xfrm>
            <a:off x="8937500" y="4998792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HAWAII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D300991-7CFF-391F-65F4-7FBD515DAB20}"/>
              </a:ext>
            </a:extLst>
          </p:cNvPr>
          <p:cNvSpPr txBox="1"/>
          <p:nvPr/>
        </p:nvSpPr>
        <p:spPr>
          <a:xfrm>
            <a:off x="8937500" y="5270108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Schinken, Ananas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D0AA09DF-A9FB-9F93-DA50-7690CDA33767}"/>
              </a:ext>
            </a:extLst>
          </p:cNvPr>
          <p:cNvSpPr txBox="1"/>
          <p:nvPr/>
        </p:nvSpPr>
        <p:spPr>
          <a:xfrm>
            <a:off x="8937500" y="5743350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13" name="Grafik 12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7BC52D7A-F6E4-8645-1E83-B9EDDCDC17F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16" name="Grafik 15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049C24F0-0B9F-6610-A347-C2D68C579BE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20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B0E9A-8264-71E5-C2F0-B650295520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de-DE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2-3 Pizzen pro Chart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030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3E387896-4000-AA07-D128-0387F27D0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3" name="Grafik 2" descr="Ein Bild, das Pizza, Gericht, Essen, Pfanne enthält.&#10;&#10;Automatisch generierte Beschreibung">
            <a:extLst>
              <a:ext uri="{FF2B5EF4-FFF2-40B4-BE49-F238E27FC236}">
                <a16:creationId xmlns:a16="http://schemas.microsoft.com/office/drawing/2014/main" id="{79AB1BF0-D721-1B47-2B7D-496DF9073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61" y="2251391"/>
            <a:ext cx="3824537" cy="241666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8592A45-A038-D445-967A-939467625D38}"/>
              </a:ext>
            </a:extLst>
          </p:cNvPr>
          <p:cNvSpPr txBox="1"/>
          <p:nvPr/>
        </p:nvSpPr>
        <p:spPr>
          <a:xfrm>
            <a:off x="3068750" y="4609517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PROSCIUTTO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6FAE32B-B8D0-0034-95A6-BB4E864CC7F9}"/>
              </a:ext>
            </a:extLst>
          </p:cNvPr>
          <p:cNvSpPr txBox="1"/>
          <p:nvPr/>
        </p:nvSpPr>
        <p:spPr>
          <a:xfrm>
            <a:off x="3068750" y="4899284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saftigem Schinken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51E6B72-002C-FCAA-C986-77EA2631F35E}"/>
              </a:ext>
            </a:extLst>
          </p:cNvPr>
          <p:cNvSpPr txBox="1"/>
          <p:nvPr/>
        </p:nvSpPr>
        <p:spPr>
          <a:xfrm>
            <a:off x="3068750" y="5373073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pic>
        <p:nvPicPr>
          <p:cNvPr id="13" name="Grafik 12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9615888A-3646-0ED8-B54E-546C5150E17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16" name="Grafik 15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43A81D4A-6405-F9BA-32D6-1882BD549B7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  <p:pic>
        <p:nvPicPr>
          <p:cNvPr id="15" name="Grafik 14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22E8E62F-48C7-749C-994B-17AF815A949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098" y="2221246"/>
            <a:ext cx="4040167" cy="2289428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D0A2DE36-9FD2-99C7-17E8-F609FB58CD1B}"/>
              </a:ext>
            </a:extLst>
          </p:cNvPr>
          <p:cNvSpPr txBox="1"/>
          <p:nvPr/>
        </p:nvSpPr>
        <p:spPr>
          <a:xfrm>
            <a:off x="6795957" y="4609517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4574F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SPECIALE</a:t>
            </a:r>
          </a:p>
          <a:p>
            <a:pPr algn="ctr"/>
            <a:endParaRPr lang="de-DE" b="1" dirty="0">
              <a:solidFill>
                <a:srgbClr val="64574F"/>
              </a:solidFill>
              <a:effectLst/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9A5988DD-98AD-DF3D-CC97-2982EF691A00}"/>
              </a:ext>
            </a:extLst>
          </p:cNvPr>
          <p:cNvSpPr txBox="1"/>
          <p:nvPr/>
        </p:nvSpPr>
        <p:spPr>
          <a:xfrm>
            <a:off x="6795957" y="4880833"/>
            <a:ext cx="2808000" cy="663053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Salami, Schinken, gegrillten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Champignons und feinem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Mozzarella-Käse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26001598-133B-85DC-4F86-9D2EBE5D8E86}"/>
              </a:ext>
            </a:extLst>
          </p:cNvPr>
          <p:cNvSpPr txBox="1"/>
          <p:nvPr/>
        </p:nvSpPr>
        <p:spPr>
          <a:xfrm>
            <a:off x="6795957" y="5566100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</p:spTree>
    <p:extLst>
      <p:ext uri="{BB962C8B-B14F-4D97-AF65-F5344CB8AC3E}">
        <p14:creationId xmlns:p14="http://schemas.microsoft.com/office/powerpoint/2010/main" val="439807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510BA8-0A53-7924-359B-7C8D0D2CE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382" cy="6864965"/>
          </a:xfrm>
          <a:prstGeom prst="rect">
            <a:avLst/>
          </a:prstGeom>
        </p:spPr>
      </p:pic>
      <p:pic>
        <p:nvPicPr>
          <p:cNvPr id="46" name="Grafik 45" descr="Ein Bild, das Pizza, Gericht, Essen enthält.&#10;&#10;Automatisch generierte Beschreibung">
            <a:extLst>
              <a:ext uri="{FF2B5EF4-FFF2-40B4-BE49-F238E27FC236}">
                <a16:creationId xmlns:a16="http://schemas.microsoft.com/office/drawing/2014/main" id="{84DEC7FF-F118-92A9-A750-DF989F3C3C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2178050"/>
            <a:ext cx="3213796" cy="2173138"/>
          </a:xfrm>
          <a:prstGeom prst="rect">
            <a:avLst/>
          </a:prstGeom>
        </p:spPr>
      </p:pic>
      <p:pic>
        <p:nvPicPr>
          <p:cNvPr id="48" name="Grafik 47" descr="Ein Bild, das Pizza, Essen, Obst, geschnitten enthält.&#10;&#10;Automatisch generierte Beschreibung">
            <a:extLst>
              <a:ext uri="{FF2B5EF4-FFF2-40B4-BE49-F238E27FC236}">
                <a16:creationId xmlns:a16="http://schemas.microsoft.com/office/drawing/2014/main" id="{951949EB-1EDE-BE35-25BB-29F0631433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819" y="2122488"/>
            <a:ext cx="3150744" cy="2193165"/>
          </a:xfrm>
          <a:prstGeom prst="rect">
            <a:avLst/>
          </a:prstGeom>
        </p:spPr>
      </p:pic>
      <p:pic>
        <p:nvPicPr>
          <p:cNvPr id="50" name="Grafik 49" descr="Ein Bild, das Pizza, Essen, Gericht, geschnitten enthält.&#10;&#10;Automatisch generierte Beschreibung">
            <a:extLst>
              <a:ext uri="{FF2B5EF4-FFF2-40B4-BE49-F238E27FC236}">
                <a16:creationId xmlns:a16="http://schemas.microsoft.com/office/drawing/2014/main" id="{6F5D8FA1-1A75-3190-1944-F00F393557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98" y="2108352"/>
            <a:ext cx="3402915" cy="223021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8EEACF-B238-084D-C2E6-4624DE427D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1346352"/>
            <a:ext cx="10436852" cy="65789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61CE3-9D1F-5BB2-0C83-48B66B159A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4" y="771416"/>
            <a:ext cx="2930440" cy="456692"/>
          </a:xfrm>
          <a:prstGeom prst="rect">
            <a:avLst/>
          </a:prstGeom>
        </p:spPr>
      </p:pic>
      <p:pic>
        <p:nvPicPr>
          <p:cNvPr id="14" name="Grafik 13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C9EB67ED-DC43-D975-65E4-8CE5E0A9D4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29" y="127135"/>
            <a:ext cx="1775547" cy="1277902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971192" y="4626316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CALABRESE </a:t>
            </a:r>
          </a:p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PICCANTE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A653A00-27FF-1ABA-11D5-6A25D5E324ED}"/>
              </a:ext>
            </a:extLst>
          </p:cNvPr>
          <p:cNvSpPr txBox="1"/>
          <p:nvPr/>
        </p:nvSpPr>
        <p:spPr>
          <a:xfrm>
            <a:off x="971192" y="5181696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scharfer Calabrese-­Salami, Peperoni und feinem Mozzarella-Käse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AC589D0-7C1E-61D3-4B1B-51296273BFFD}"/>
              </a:ext>
            </a:extLst>
          </p:cNvPr>
          <p:cNvSpPr txBox="1"/>
          <p:nvPr/>
        </p:nvSpPr>
        <p:spPr>
          <a:xfrm>
            <a:off x="971192" y="5660083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46FEB96-440E-09C1-B13D-0679B1DCFA09}"/>
              </a:ext>
            </a:extLst>
          </p:cNvPr>
          <p:cNvSpPr txBox="1"/>
          <p:nvPr/>
        </p:nvSpPr>
        <p:spPr>
          <a:xfrm>
            <a:off x="4698191" y="4626316"/>
            <a:ext cx="2808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BBQ POLLO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F77B550-B377-9635-310D-76019DBBCA81}"/>
              </a:ext>
            </a:extLst>
          </p:cNvPr>
          <p:cNvSpPr txBox="1"/>
          <p:nvPr/>
        </p:nvSpPr>
        <p:spPr>
          <a:xfrm>
            <a:off x="4698191" y="4916083"/>
            <a:ext cx="2808000" cy="663053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marinierter Hähnchenbrust,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pikanter BBQ-Sauce, roten Zwiebeln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 feinem ­Mozzarella-Käse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4CE0700-F85F-0D68-2D68-171C99D4C131}"/>
              </a:ext>
            </a:extLst>
          </p:cNvPr>
          <p:cNvSpPr txBox="1"/>
          <p:nvPr/>
        </p:nvSpPr>
        <p:spPr>
          <a:xfrm>
            <a:off x="4698191" y="5579136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546235C-59B7-7F8B-EDEF-B7C7419C34B2}"/>
              </a:ext>
            </a:extLst>
          </p:cNvPr>
          <p:cNvSpPr txBox="1"/>
          <p:nvPr/>
        </p:nvSpPr>
        <p:spPr>
          <a:xfrm>
            <a:off x="8412808" y="4626316"/>
            <a:ext cx="280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VERDURE </a:t>
            </a:r>
          </a:p>
          <a:p>
            <a:pPr algn="ctr"/>
            <a:r>
              <a:rPr lang="de-DE" b="1" dirty="0">
                <a:solidFill>
                  <a:srgbClr val="61585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GRIGLIATE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F6713EE-FB57-BBDC-54F9-723278BDFDB0}"/>
              </a:ext>
            </a:extLst>
          </p:cNvPr>
          <p:cNvSpPr txBox="1"/>
          <p:nvPr/>
        </p:nvSpPr>
        <p:spPr>
          <a:xfrm>
            <a:off x="8412808" y="5181696"/>
            <a:ext cx="2808000" cy="478387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Mit gegrillter Paprika, Zucchini, Aubergine </a:t>
            </a:r>
            <a:b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 feinem Mozzarella-Käse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997A85AC-0403-B054-54F5-BA822EE666D5}"/>
              </a:ext>
            </a:extLst>
          </p:cNvPr>
          <p:cNvSpPr txBox="1"/>
          <p:nvPr/>
        </p:nvSpPr>
        <p:spPr>
          <a:xfrm>
            <a:off x="8412808" y="5660083"/>
            <a:ext cx="2808000" cy="386054"/>
          </a:xfrm>
          <a:prstGeom prst="rect">
            <a:avLst/>
          </a:prstGeom>
          <a:noFill/>
        </p:spPr>
        <p:txBody>
          <a:bodyPr wrap="square" lIns="0" tIns="108000" rIns="0" bIns="0" rtlCol="0">
            <a:spAutoFit/>
          </a:bodyPr>
          <a:lstStyle/>
          <a:p>
            <a:pPr algn="ctr"/>
            <a:r>
              <a:rPr lang="de-DE" b="1" dirty="0">
                <a:solidFill>
                  <a:srgbClr val="6158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00,00 €</a:t>
            </a:r>
          </a:p>
        </p:txBody>
      </p:sp>
      <p:pic>
        <p:nvPicPr>
          <p:cNvPr id="2" name="Grafik 1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9542A5AD-D417-CFB2-CB80-B599B9D39D9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5353" t="-56" r="5353" b="56"/>
          <a:stretch/>
        </p:blipFill>
        <p:spPr>
          <a:xfrm>
            <a:off x="11188044" y="1675298"/>
            <a:ext cx="1016338" cy="1344189"/>
          </a:xfrm>
          <a:prstGeom prst="rect">
            <a:avLst/>
          </a:prstGeom>
        </p:spPr>
      </p:pic>
      <p:pic>
        <p:nvPicPr>
          <p:cNvPr id="5" name="Grafik 4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CCCB0B31-BAEE-51A1-DC35-19E7BD8953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7" b="56148"/>
          <a:stretch/>
        </p:blipFill>
        <p:spPr>
          <a:xfrm>
            <a:off x="0" y="5511648"/>
            <a:ext cx="2115158" cy="135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09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Breitbild</PresentationFormat>
  <Paragraphs>85</Paragraphs>
  <Slides>11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Office</vt:lpstr>
      <vt:lpstr>In wenigen Schritten  zur individuellen Display-Werbung</vt:lpstr>
      <vt:lpstr>PowerPoint-Präsentation</vt:lpstr>
      <vt:lpstr>3-4 Pizzen pro Chart</vt:lpstr>
      <vt:lpstr>PowerPoint-Präsentation</vt:lpstr>
      <vt:lpstr>PowerPoint-Präsentation</vt:lpstr>
      <vt:lpstr>PowerPoint-Präsentation</vt:lpstr>
      <vt:lpstr>2-3 Pizzen pro Chart</vt:lpstr>
      <vt:lpstr>PowerPoint-Präsentation</vt:lpstr>
      <vt:lpstr>PowerPoint-Präsentation</vt:lpstr>
      <vt:lpstr>PowerPoint-Präsentation</vt:lpstr>
      <vt:lpstr>PowerPoint-Präsentation</vt:lpstr>
    </vt:vector>
  </TitlesOfParts>
  <Company>Dr. Oetker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Schwarz, Julia</dc:creator>
  <cp:lastModifiedBy>Pfaller, Regina</cp:lastModifiedBy>
  <cp:revision>69</cp:revision>
  <dcterms:created xsi:type="dcterms:W3CDTF">2020-10-28T07:37:31Z</dcterms:created>
  <dcterms:modified xsi:type="dcterms:W3CDTF">2023-04-17T13:30:54Z</dcterms:modified>
</cp:coreProperties>
</file>